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1"/>
    <p:sldMasterId id="2147483692" r:id="rId2"/>
    <p:sldMasterId id="2147483693" r:id="rId3"/>
  </p:sldMasterIdLst>
  <p:notesMasterIdLst>
    <p:notesMasterId r:id="rId68"/>
  </p:notesMasterIdLst>
  <p:sldIdLst>
    <p:sldId id="256" r:id="rId4"/>
    <p:sldId id="258" r:id="rId5"/>
    <p:sldId id="316" r:id="rId6"/>
    <p:sldId id="281" r:id="rId7"/>
    <p:sldId id="259" r:id="rId8"/>
    <p:sldId id="286" r:id="rId9"/>
    <p:sldId id="261" r:id="rId10"/>
    <p:sldId id="262" r:id="rId11"/>
    <p:sldId id="296" r:id="rId12"/>
    <p:sldId id="317" r:id="rId13"/>
    <p:sldId id="301" r:id="rId14"/>
    <p:sldId id="264" r:id="rId15"/>
    <p:sldId id="265" r:id="rId16"/>
    <p:sldId id="266" r:id="rId17"/>
    <p:sldId id="308" r:id="rId18"/>
    <p:sldId id="312" r:id="rId19"/>
    <p:sldId id="310" r:id="rId20"/>
    <p:sldId id="319" r:id="rId21"/>
    <p:sldId id="314" r:id="rId22"/>
    <p:sldId id="307" r:id="rId23"/>
    <p:sldId id="315" r:id="rId24"/>
    <p:sldId id="321" r:id="rId25"/>
    <p:sldId id="309" r:id="rId26"/>
    <p:sldId id="311" r:id="rId27"/>
    <p:sldId id="260" r:id="rId28"/>
    <p:sldId id="318" r:id="rId29"/>
    <p:sldId id="313" r:id="rId30"/>
    <p:sldId id="263" r:id="rId31"/>
    <p:sldId id="320"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2" r:id="rId47"/>
    <p:sldId id="283" r:id="rId48"/>
    <p:sldId id="284" r:id="rId49"/>
    <p:sldId id="285" r:id="rId50"/>
    <p:sldId id="287" r:id="rId51"/>
    <p:sldId id="288" r:id="rId52"/>
    <p:sldId id="289" r:id="rId53"/>
    <p:sldId id="290" r:id="rId54"/>
    <p:sldId id="291" r:id="rId55"/>
    <p:sldId id="292" r:id="rId56"/>
    <p:sldId id="293" r:id="rId57"/>
    <p:sldId id="294" r:id="rId58"/>
    <p:sldId id="295" r:id="rId59"/>
    <p:sldId id="297" r:id="rId60"/>
    <p:sldId id="298" r:id="rId61"/>
    <p:sldId id="299" r:id="rId62"/>
    <p:sldId id="300" r:id="rId63"/>
    <p:sldId id="302" r:id="rId64"/>
    <p:sldId id="303" r:id="rId65"/>
    <p:sldId id="304" r:id="rId66"/>
    <p:sldId id="305"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3D2"/>
    <a:srgbClr val="99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BC898D-73D6-483E-BE73-9AF59F754CCD}">
  <a:tblStyle styleId="{55BC898D-73D6-483E-BE73-9AF59F754CC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945F3E-14F0-4515-8B2E-065410B9241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675F343-5956-4328-A885-76DE80CEA503}"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2399307-5400-4A9F-B472-6F69AECF8F02}" styleName="Table_3">
    <a:wholeTbl>
      <a:tcTxStyle b="off" i="off">
        <a:font>
          <a:latin typeface="Calibri"/>
          <a:ea typeface="Calibri"/>
          <a:cs typeface="Calibri"/>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4c08821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4c088211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5201f808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5201f808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5201f808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5201f808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cafd777ef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bcafd777ef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5201f808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5201f808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201f808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201f808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d3e7666cf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bd3e7666cf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402" name="Google Shape;402;gbd3e7666cf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fr"/>
              <a:t>30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cafd777ef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bcafd777ef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60" name="Google Shape;460;gbcafd777ef_0_6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31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bcafd777ef_0_10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gbcafd777ef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cafd777ef_0_9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bcafd777ef_0_9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2400" lvl="0" indent="0" algn="l" rtl="0">
              <a:spcBef>
                <a:spcPts val="0"/>
              </a:spcBef>
              <a:spcAft>
                <a:spcPts val="0"/>
              </a:spcAft>
              <a:buClr>
                <a:schemeClr val="dk1"/>
              </a:buClr>
              <a:buSzPts val="1200"/>
              <a:buFont typeface="Calibri"/>
              <a:buNone/>
            </a:pPr>
            <a:endParaRPr/>
          </a:p>
        </p:txBody>
      </p:sp>
      <p:sp>
        <p:nvSpPr>
          <p:cNvPr id="487" name="Google Shape;487;gbcafd777ef_0_9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33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cafd777ef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cafd777ef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5201f80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5201f80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cafd777ef_0_3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cafd777ef_0_3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d3e7666c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d3e7666c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bd3e7666cf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bd3e7666c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bd3e7666cf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bd3e7666cf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42" name="Google Shape;542;gbd3e7666cf_1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38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3e7666cf_1_1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bd3e7666cf_1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3e7666cf_1_1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gbd3e7666cf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d3e7666cf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bd3e7666cf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63" name="Google Shape;563;gbd3e7666cf_1_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41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d3e7666cf_1_1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bd3e7666cf_1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bd3e7666cf_1_1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bd3e7666cf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cafd777ef_0_3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cafd777ef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bcafd777ef_0_1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gbcafd777ef_0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bcafd777ef_0_2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bcafd777ef_0_25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bcafd777ef_0_25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45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cafd777ef_0_2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bcafd777ef_0_25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bcafd777ef_0_25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46</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cafd777ef_0_2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bcafd777ef_0_25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bcafd777ef_0_25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47</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bcafd777ef_0_3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bcafd777ef_0_3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cafd777ef_0_3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cafd777ef_0_31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bcafd777ef_0_3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49</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cafd777ef_0_3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gbcafd777ef_0_3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gbcafd777ef_0_3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50</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bcafd777ef_0_3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bcafd777ef_0_3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gbcafd777ef_0_3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51</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cafd777ef_0_2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gbcafd777ef_0_2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bcafd777ef_0_3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bcafd777ef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bcafd777ef_0_3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bcafd777ef_0_31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bcafd777ef_0_31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54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5201f808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5201f808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bcafd777ef_0_3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bcafd777ef_0_3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gbcafd777ef_0_3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55</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bcafd777ef_0_3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bcafd777ef_0_3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gbcafd777ef_0_3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56</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bcafd777ef_0_3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bcafd777ef_0_3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bcafd777ef_0_3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bcafd777ef_0_32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bcafd777ef_0_3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58</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bcafd777ef_0_3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bcafd777ef_0_3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gbcafd777ef_0_32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59</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cafd777ef_0_3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gbcafd777ef_0_3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gbcafd777ef_0_32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60</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cafd777ef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gbcafd777ef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78" name="Google Shape;778;gbcafd777ef_0_6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61</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bcafd777ef_0_2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bcafd777ef_0_24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gbcafd777ef_0_24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
              <a:t>62</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bcafd777ef_0_15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bcafd777ef_0_15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gbcafd777ef_0_15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
              <a:t>63</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bcafd777ef_0_3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bcafd777e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bcafd777ef_0_1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bcafd777ef_0_1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5f3e533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5f3e533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5f3e533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5f3e533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bcafd777ef_0_14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gbcafd777ef_0_1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bcafd777ef_0_1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gbcafd777ef_0_1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s://twitter.com/EPSA"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facebook.com/EPSA/" TargetMode="External"/><Relationship Id="rId1" Type="http://schemas.openxmlformats.org/officeDocument/2006/relationships/slideMaster" Target="../slideMasters/slideMaster2.xml"/><Relationship Id="rId6" Type="http://schemas.openxmlformats.org/officeDocument/2006/relationships/hyperlink" Target="https://www.instagram.com/EPSA" TargetMode="External"/><Relationship Id="rId5" Type="http://schemas.openxmlformats.org/officeDocument/2006/relationships/image" Target="../media/image5.png"/><Relationship Id="rId10" Type="http://schemas.openxmlformats.org/officeDocument/2006/relationships/hyperlink" Target="http://www.alstom.com/" TargetMode="External"/><Relationship Id="rId4" Type="http://schemas.openxmlformats.org/officeDocument/2006/relationships/hyperlink" Target="https://www.linkedin.com/company/EPSA" TargetMode="External"/><Relationship Id="rId9"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facebook.com/EPSA/" TargetMode="External"/><Relationship Id="rId7" Type="http://schemas.openxmlformats.org/officeDocument/2006/relationships/hyperlink" Target="https://www.instagram.com/EPSA" TargetMode="External"/><Relationship Id="rId2" Type="http://schemas.openxmlformats.org/officeDocument/2006/relationships/hyperlink" Target="http://www.alstom.com/" TargetMode="External"/><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s://www.linkedin.com/company/EPSA"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EPSA"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s://twitter.com/EPSA"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facebook.com/EPSA/" TargetMode="External"/><Relationship Id="rId1" Type="http://schemas.openxmlformats.org/officeDocument/2006/relationships/slideMaster" Target="../slideMasters/slideMaster3.xml"/><Relationship Id="rId6" Type="http://schemas.openxmlformats.org/officeDocument/2006/relationships/hyperlink" Target="https://www.instagram.com/EPSA" TargetMode="External"/><Relationship Id="rId5" Type="http://schemas.openxmlformats.org/officeDocument/2006/relationships/image" Target="../media/image5.png"/><Relationship Id="rId10" Type="http://schemas.openxmlformats.org/officeDocument/2006/relationships/hyperlink" Target="http://www.alstom.com/" TargetMode="External"/><Relationship Id="rId4" Type="http://schemas.openxmlformats.org/officeDocument/2006/relationships/hyperlink" Target="https://www.linkedin.com/company/EPSA" TargetMode="External"/><Relationship Id="rId9"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facebook.com/EPSA/" TargetMode="External"/><Relationship Id="rId7" Type="http://schemas.openxmlformats.org/officeDocument/2006/relationships/hyperlink" Target="https://www.instagram.com/EPSA" TargetMode="External"/><Relationship Id="rId2" Type="http://schemas.openxmlformats.org/officeDocument/2006/relationships/hyperlink" Target="http://www.alstom.com/" TargetMode="External"/><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hyperlink" Target="https://www.linkedin.com/company/EPSA"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EPSA"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iapositive de titre 1">
  <p:cSld name="Diapositive de titre">
    <p:spTree>
      <p:nvGrpSpPr>
        <p:cNvPr id="1" name="Shape 50"/>
        <p:cNvGrpSpPr/>
        <p:nvPr/>
      </p:nvGrpSpPr>
      <p:grpSpPr>
        <a:xfrm>
          <a:off x="0" y="0"/>
          <a:ext cx="0" cy="0"/>
          <a:chOff x="0" y="0"/>
          <a:chExt cx="0" cy="0"/>
        </a:xfrm>
      </p:grpSpPr>
      <p:pic>
        <p:nvPicPr>
          <p:cNvPr id="51" name="Google Shape;51;p13"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52" name="Google Shape;52;p13"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53" name="Google Shape;53;p13"/>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54" name="Google Shape;54;p13"/>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rmAutofit/>
          </a:bodyPr>
          <a:lstStyle>
            <a:lvl1pPr lvl="0" algn="ctr" rtl="0">
              <a:lnSpc>
                <a:spcPct val="90000"/>
              </a:lnSpc>
              <a:spcBef>
                <a:spcPts val="0"/>
              </a:spcBef>
              <a:spcAft>
                <a:spcPts val="0"/>
              </a:spcAft>
              <a:buClr>
                <a:schemeClr val="lt1"/>
              </a:buClr>
              <a:buSzPts val="1700"/>
              <a:buFont typeface="Corbel"/>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65"/>
        <p:cNvGrpSpPr/>
        <p:nvPr/>
      </p:nvGrpSpPr>
      <p:grpSpPr>
        <a:xfrm>
          <a:off x="0" y="0"/>
          <a:ext cx="0" cy="0"/>
          <a:chOff x="0" y="0"/>
          <a:chExt cx="0" cy="0"/>
        </a:xfrm>
      </p:grpSpPr>
      <p:pic>
        <p:nvPicPr>
          <p:cNvPr id="66" name="Google Shape;66;p15"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67" name="Google Shape;67;p15"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68" name="Google Shape;68;p15"/>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69" name="Google Shape;69;p15"/>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lt1"/>
              </a:buClr>
              <a:buSzPts val="1700"/>
              <a:buFont typeface="Arial"/>
              <a:buNone/>
              <a:defRPr sz="1700">
                <a:solidFill>
                  <a:schemeClr val="lt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0" name="Google Shape;70;p15"/>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3" name="Google Shape;73;p16"/>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292100" algn="l" rtl="0">
              <a:lnSpc>
                <a:spcPct val="90000"/>
              </a:lnSpc>
              <a:spcBef>
                <a:spcPts val="700"/>
              </a:spcBef>
              <a:spcAft>
                <a:spcPts val="0"/>
              </a:spcAft>
              <a:buClr>
                <a:schemeClr val="dk1"/>
              </a:buClr>
              <a:buSzPts val="1000"/>
              <a:buChar char="•"/>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74" name="Google Shape;74;p16"/>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ésentation Sous-Système">
  <p:cSld name="1_Disposition personnalisée">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78" name="Google Shape;78;p17"/>
          <p:cNvCxnSpPr/>
          <p:nvPr/>
        </p:nvCxnSpPr>
        <p:spPr>
          <a:xfrm flipH="1">
            <a:off x="4568695" y="700205"/>
            <a:ext cx="6600" cy="4037100"/>
          </a:xfrm>
          <a:prstGeom prst="straightConnector1">
            <a:avLst/>
          </a:prstGeom>
          <a:noFill/>
          <a:ln w="28575" cap="flat" cmpd="sng">
            <a:solidFill>
              <a:schemeClr val="dk2"/>
            </a:solidFill>
            <a:prstDash val="solid"/>
            <a:round/>
            <a:headEnd type="none" w="med" len="med"/>
            <a:tailEnd type="none" w="med" len="med"/>
          </a:ln>
        </p:spPr>
      </p:cxnSp>
      <p:cxnSp>
        <p:nvCxnSpPr>
          <p:cNvPr id="79" name="Google Shape;79;p17"/>
          <p:cNvCxnSpPr/>
          <p:nvPr/>
        </p:nvCxnSpPr>
        <p:spPr>
          <a:xfrm rot="10800000">
            <a:off x="656641" y="1837647"/>
            <a:ext cx="7830600" cy="0"/>
          </a:xfrm>
          <a:prstGeom prst="straightConnector1">
            <a:avLst/>
          </a:prstGeom>
          <a:noFill/>
          <a:ln w="28575" cap="flat" cmpd="sng">
            <a:solidFill>
              <a:schemeClr val="dk2"/>
            </a:solidFill>
            <a:prstDash val="solid"/>
            <a:round/>
            <a:headEnd type="none" w="med" len="med"/>
            <a:tailEnd type="none" w="med" len="med"/>
          </a:ln>
        </p:spPr>
      </p:cxnSp>
      <p:sp>
        <p:nvSpPr>
          <p:cNvPr id="80" name="Google Shape;80;p17"/>
          <p:cNvSpPr/>
          <p:nvPr/>
        </p:nvSpPr>
        <p:spPr>
          <a:xfrm>
            <a:off x="678335" y="737612"/>
            <a:ext cx="3720900" cy="902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000" b="1"/>
              <a:t>Fonctions Principales</a:t>
            </a:r>
            <a:endParaRPr sz="1000" b="1"/>
          </a:p>
          <a:p>
            <a:pPr marL="0" lvl="0" indent="0" algn="l" rtl="0">
              <a:spcBef>
                <a:spcPts val="0"/>
              </a:spcBef>
              <a:spcAft>
                <a:spcPts val="0"/>
              </a:spcAft>
              <a:buNone/>
            </a:pPr>
            <a:endParaRPr sz="900" b="1"/>
          </a:p>
        </p:txBody>
      </p:sp>
      <p:sp>
        <p:nvSpPr>
          <p:cNvPr id="81" name="Google Shape;81;p17"/>
          <p:cNvSpPr/>
          <p:nvPr/>
        </p:nvSpPr>
        <p:spPr>
          <a:xfrm>
            <a:off x="4718300" y="737612"/>
            <a:ext cx="3720900" cy="9024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100" b="1"/>
              <a:t>Objectifs</a:t>
            </a:r>
            <a:endParaRPr sz="1100" b="1"/>
          </a:p>
          <a:p>
            <a:pPr marL="0" lvl="0" indent="0" algn="l" rtl="0">
              <a:spcBef>
                <a:spcPts val="0"/>
              </a:spcBef>
              <a:spcAft>
                <a:spcPts val="0"/>
              </a:spcAft>
              <a:buNone/>
            </a:pPr>
            <a:endParaRPr sz="900" b="1"/>
          </a:p>
        </p:txBody>
      </p:sp>
      <p:sp>
        <p:nvSpPr>
          <p:cNvPr id="82" name="Google Shape;82;p17"/>
          <p:cNvSpPr/>
          <p:nvPr/>
        </p:nvSpPr>
        <p:spPr>
          <a:xfrm>
            <a:off x="4718304" y="2056272"/>
            <a:ext cx="3720900" cy="2554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200" b="1">
                <a:solidFill>
                  <a:srgbClr val="FF0000"/>
                </a:solidFill>
              </a:rPr>
              <a:t>A faire</a:t>
            </a:r>
            <a:endParaRPr sz="1200" b="1">
              <a:solidFill>
                <a:srgbClr val="FF0000"/>
              </a:solidFill>
            </a:endParaRPr>
          </a:p>
          <a:p>
            <a:pPr marL="0" lvl="0" indent="0" algn="l" rtl="0">
              <a:spcBef>
                <a:spcPts val="0"/>
              </a:spcBef>
              <a:spcAft>
                <a:spcPts val="0"/>
              </a:spcAft>
              <a:buNone/>
            </a:pPr>
            <a:endParaRPr sz="1100" b="1">
              <a:solidFill>
                <a:srgbClr val="FF0000"/>
              </a:solidFill>
            </a:endParaRPr>
          </a:p>
        </p:txBody>
      </p:sp>
      <p:sp>
        <p:nvSpPr>
          <p:cNvPr id="83" name="Google Shape;83;p17"/>
          <p:cNvSpPr/>
          <p:nvPr/>
        </p:nvSpPr>
        <p:spPr>
          <a:xfrm>
            <a:off x="678335" y="2056272"/>
            <a:ext cx="3720900" cy="2554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200" b="1">
                <a:solidFill>
                  <a:srgbClr val="00B050"/>
                </a:solidFill>
              </a:rPr>
              <a:t>Fait</a:t>
            </a:r>
            <a:endParaRPr sz="1200" b="1">
              <a:solidFill>
                <a:srgbClr val="00B050"/>
              </a:solidFill>
            </a:endParaRPr>
          </a:p>
          <a:p>
            <a:pPr marL="0" lvl="0" indent="0" algn="l" rtl="0">
              <a:spcBef>
                <a:spcPts val="0"/>
              </a:spcBef>
              <a:spcAft>
                <a:spcPts val="0"/>
              </a:spcAft>
              <a:buNone/>
            </a:pPr>
            <a:endParaRPr sz="1100" b="1">
              <a:solidFill>
                <a:srgbClr val="00B050"/>
              </a:solidFill>
            </a:endParaRPr>
          </a:p>
        </p:txBody>
      </p:sp>
      <p:sp>
        <p:nvSpPr>
          <p:cNvPr id="84" name="Google Shape;84;p17"/>
          <p:cNvSpPr txBox="1">
            <a:spLocks noGrp="1"/>
          </p:cNvSpPr>
          <p:nvPr>
            <p:ph type="body" idx="1"/>
          </p:nvPr>
        </p:nvSpPr>
        <p:spPr>
          <a:xfrm>
            <a:off x="915428" y="953341"/>
            <a:ext cx="3259800" cy="6657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5" name="Google Shape;85;p17"/>
          <p:cNvSpPr txBox="1">
            <a:spLocks noGrp="1"/>
          </p:cNvSpPr>
          <p:nvPr>
            <p:ph type="body" idx="2"/>
          </p:nvPr>
        </p:nvSpPr>
        <p:spPr>
          <a:xfrm>
            <a:off x="4948844" y="953337"/>
            <a:ext cx="3259800" cy="6657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6" name="Google Shape;86;p17"/>
          <p:cNvSpPr txBox="1">
            <a:spLocks noGrp="1"/>
          </p:cNvSpPr>
          <p:nvPr>
            <p:ph type="body" idx="3"/>
          </p:nvPr>
        </p:nvSpPr>
        <p:spPr>
          <a:xfrm>
            <a:off x="915429" y="2526141"/>
            <a:ext cx="3259800" cy="18846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7" name="Google Shape;87;p17"/>
          <p:cNvSpPr txBox="1">
            <a:spLocks noGrp="1"/>
          </p:cNvSpPr>
          <p:nvPr>
            <p:ph type="body" idx="4"/>
          </p:nvPr>
        </p:nvSpPr>
        <p:spPr>
          <a:xfrm>
            <a:off x="4968643" y="2526141"/>
            <a:ext cx="3259800" cy="18846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ystem_Suspension">
  <p:cSld name="System_Suspension">
    <p:spTree>
      <p:nvGrpSpPr>
        <p:cNvPr id="1" name="Shape 88"/>
        <p:cNvGrpSpPr/>
        <p:nvPr/>
      </p:nvGrpSpPr>
      <p:grpSpPr>
        <a:xfrm>
          <a:off x="0" y="0"/>
          <a:ext cx="0" cy="0"/>
          <a:chOff x="0" y="0"/>
          <a:chExt cx="0" cy="0"/>
        </a:xfrm>
      </p:grpSpPr>
      <p:sp>
        <p:nvSpPr>
          <p:cNvPr id="89" name="Google Shape;89;p18"/>
          <p:cNvSpPr txBox="1">
            <a:spLocks noGrp="1"/>
          </p:cNvSpPr>
          <p:nvPr>
            <p:ph type="dt" idx="10"/>
          </p:nvPr>
        </p:nvSpPr>
        <p:spPr>
          <a:xfrm>
            <a:off x="0" y="0"/>
            <a:ext cx="1607100" cy="16071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90" name="Google Shape;90;p18"/>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91" name="Google Shape;91;p18"/>
          <p:cNvSpPr txBox="1">
            <a:spLocks noGrp="1"/>
          </p:cNvSpPr>
          <p:nvPr>
            <p:ph type="title"/>
          </p:nvPr>
        </p:nvSpPr>
        <p:spPr>
          <a:xfrm>
            <a:off x="385817" y="82914"/>
            <a:ext cx="72039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92" name="Google Shape;92;p18"/>
          <p:cNvSpPr txBox="1">
            <a:spLocks noGrp="1"/>
          </p:cNvSpPr>
          <p:nvPr>
            <p:ph type="body" idx="1"/>
          </p:nvPr>
        </p:nvSpPr>
        <p:spPr>
          <a:xfrm>
            <a:off x="5292616" y="915065"/>
            <a:ext cx="35190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3" name="Google Shape;93;p18"/>
          <p:cNvSpPr txBox="1"/>
          <p:nvPr/>
        </p:nvSpPr>
        <p:spPr>
          <a:xfrm>
            <a:off x="3605211" y="909093"/>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Material</a:t>
            </a:r>
            <a:endParaRPr sz="1400" b="1">
              <a:solidFill>
                <a:schemeClr val="lt1"/>
              </a:solidFill>
              <a:latin typeface="Open Sans"/>
              <a:ea typeface="Open Sans"/>
              <a:cs typeface="Open Sans"/>
              <a:sym typeface="Open Sans"/>
            </a:endParaRPr>
          </a:p>
        </p:txBody>
      </p:sp>
      <p:sp>
        <p:nvSpPr>
          <p:cNvPr id="94" name="Google Shape;94;p18"/>
          <p:cNvSpPr txBox="1">
            <a:spLocks noGrp="1"/>
          </p:cNvSpPr>
          <p:nvPr>
            <p:ph type="body" idx="2"/>
          </p:nvPr>
        </p:nvSpPr>
        <p:spPr>
          <a:xfrm>
            <a:off x="5292617" y="1436405"/>
            <a:ext cx="3519000" cy="11178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5" name="Google Shape;95;p18"/>
          <p:cNvSpPr txBox="1"/>
          <p:nvPr/>
        </p:nvSpPr>
        <p:spPr>
          <a:xfrm>
            <a:off x="3605212" y="1462310"/>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Environment</a:t>
            </a:r>
            <a:endParaRPr sz="1400" b="1">
              <a:solidFill>
                <a:schemeClr val="lt1"/>
              </a:solidFill>
              <a:latin typeface="Open Sans"/>
              <a:ea typeface="Open Sans"/>
              <a:cs typeface="Open Sans"/>
              <a:sym typeface="Open Sans"/>
            </a:endParaRPr>
          </a:p>
        </p:txBody>
      </p:sp>
      <p:sp>
        <p:nvSpPr>
          <p:cNvPr id="96" name="Google Shape;96;p18"/>
          <p:cNvSpPr txBox="1">
            <a:spLocks noGrp="1"/>
          </p:cNvSpPr>
          <p:nvPr>
            <p:ph type="body" idx="3"/>
          </p:nvPr>
        </p:nvSpPr>
        <p:spPr>
          <a:xfrm flipH="1">
            <a:off x="6510658" y="3972031"/>
            <a:ext cx="2301000" cy="2652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7" name="Google Shape;97;p18"/>
          <p:cNvSpPr txBox="1"/>
          <p:nvPr/>
        </p:nvSpPr>
        <p:spPr>
          <a:xfrm flipH="1">
            <a:off x="5348761" y="3961452"/>
            <a:ext cx="1068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Process</a:t>
            </a:r>
            <a:endParaRPr sz="700"/>
          </a:p>
        </p:txBody>
      </p:sp>
      <p:sp>
        <p:nvSpPr>
          <p:cNvPr id="98" name="Google Shape;98;p18"/>
          <p:cNvSpPr txBox="1">
            <a:spLocks noGrp="1"/>
          </p:cNvSpPr>
          <p:nvPr>
            <p:ph type="body" idx="4"/>
          </p:nvPr>
        </p:nvSpPr>
        <p:spPr>
          <a:xfrm flipH="1">
            <a:off x="6510658" y="4330204"/>
            <a:ext cx="2301000" cy="2880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9" name="Google Shape;99;p18"/>
          <p:cNvSpPr txBox="1"/>
          <p:nvPr/>
        </p:nvSpPr>
        <p:spPr>
          <a:xfrm flipH="1">
            <a:off x="5348761" y="4330204"/>
            <a:ext cx="1068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Supplier</a:t>
            </a:r>
            <a:endParaRPr sz="700"/>
          </a:p>
        </p:txBody>
      </p:sp>
      <p:sp>
        <p:nvSpPr>
          <p:cNvPr id="100" name="Google Shape;100;p18"/>
          <p:cNvSpPr>
            <a:spLocks noGrp="1"/>
          </p:cNvSpPr>
          <p:nvPr>
            <p:ph type="pic" idx="5"/>
          </p:nvPr>
        </p:nvSpPr>
        <p:spPr>
          <a:xfrm>
            <a:off x="273050" y="914980"/>
            <a:ext cx="3258300" cy="2907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01" name="Google Shape;101;p18"/>
          <p:cNvSpPr txBox="1">
            <a:spLocks noGrp="1"/>
          </p:cNvSpPr>
          <p:nvPr>
            <p:ph type="body" idx="6"/>
          </p:nvPr>
        </p:nvSpPr>
        <p:spPr>
          <a:xfrm flipH="1">
            <a:off x="1870610" y="3972030"/>
            <a:ext cx="3354600" cy="2880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2" name="Google Shape;102;p18"/>
          <p:cNvSpPr txBox="1"/>
          <p:nvPr/>
        </p:nvSpPr>
        <p:spPr>
          <a:xfrm flipH="1">
            <a:off x="247440" y="3954507"/>
            <a:ext cx="1514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Mass</a:t>
            </a:r>
            <a:endParaRPr sz="700"/>
          </a:p>
        </p:txBody>
      </p:sp>
      <p:sp>
        <p:nvSpPr>
          <p:cNvPr id="103" name="Google Shape;103;p18"/>
          <p:cNvSpPr>
            <a:spLocks noGrp="1"/>
          </p:cNvSpPr>
          <p:nvPr>
            <p:ph type="pic" idx="7"/>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04" name="Google Shape;104;p18"/>
          <p:cNvSpPr txBox="1">
            <a:spLocks noGrp="1"/>
          </p:cNvSpPr>
          <p:nvPr>
            <p:ph type="body" idx="8"/>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3200"/>
              <a:buNone/>
              <a:defRPr sz="32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5" name="Google Shape;105;p18"/>
          <p:cNvSpPr txBox="1"/>
          <p:nvPr/>
        </p:nvSpPr>
        <p:spPr>
          <a:xfrm flipH="1">
            <a:off x="3605210" y="2670292"/>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Quantity</a:t>
            </a:r>
            <a:endParaRPr sz="1400" b="1">
              <a:solidFill>
                <a:schemeClr val="lt1"/>
              </a:solidFill>
              <a:latin typeface="Open Sans"/>
              <a:ea typeface="Open Sans"/>
              <a:cs typeface="Open Sans"/>
              <a:sym typeface="Open Sans"/>
            </a:endParaRPr>
          </a:p>
        </p:txBody>
      </p:sp>
      <p:sp>
        <p:nvSpPr>
          <p:cNvPr id="106" name="Google Shape;106;p18"/>
          <p:cNvSpPr txBox="1">
            <a:spLocks noGrp="1"/>
          </p:cNvSpPr>
          <p:nvPr>
            <p:ph type="body" idx="9"/>
          </p:nvPr>
        </p:nvSpPr>
        <p:spPr>
          <a:xfrm>
            <a:off x="5292617" y="2673589"/>
            <a:ext cx="3519000" cy="1168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7" name="Google Shape;107;p18"/>
          <p:cNvSpPr txBox="1"/>
          <p:nvPr/>
        </p:nvSpPr>
        <p:spPr>
          <a:xfrm flipH="1">
            <a:off x="247707" y="4320005"/>
            <a:ext cx="1518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Cost</a:t>
            </a:r>
            <a:endParaRPr sz="1400" b="1">
              <a:solidFill>
                <a:schemeClr val="lt1"/>
              </a:solidFill>
              <a:latin typeface="Open Sans"/>
              <a:ea typeface="Open Sans"/>
              <a:cs typeface="Open Sans"/>
              <a:sym typeface="Open Sans"/>
            </a:endParaRPr>
          </a:p>
        </p:txBody>
      </p:sp>
      <p:sp>
        <p:nvSpPr>
          <p:cNvPr id="108" name="Google Shape;108;p18"/>
          <p:cNvSpPr txBox="1">
            <a:spLocks noGrp="1"/>
          </p:cNvSpPr>
          <p:nvPr>
            <p:ph type="body" idx="13"/>
          </p:nvPr>
        </p:nvSpPr>
        <p:spPr>
          <a:xfrm>
            <a:off x="1870615" y="4330203"/>
            <a:ext cx="3384000" cy="277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imu_Suspension">
  <p:cSld name="1_Simu_Suspension">
    <p:spTree>
      <p:nvGrpSpPr>
        <p:cNvPr id="1" name="Shape 109"/>
        <p:cNvGrpSpPr/>
        <p:nvPr/>
      </p:nvGrpSpPr>
      <p:grpSpPr>
        <a:xfrm>
          <a:off x="0" y="0"/>
          <a:ext cx="0" cy="0"/>
          <a:chOff x="0" y="0"/>
          <a:chExt cx="0" cy="0"/>
        </a:xfrm>
      </p:grpSpPr>
      <p:sp>
        <p:nvSpPr>
          <p:cNvPr id="110" name="Google Shape;110;p19"/>
          <p:cNvSpPr txBox="1">
            <a:spLocks noGrp="1"/>
          </p:cNvSpPr>
          <p:nvPr>
            <p:ph type="dt" idx="10"/>
          </p:nvPr>
        </p:nvSpPr>
        <p:spPr>
          <a:xfrm>
            <a:off x="0" y="0"/>
            <a:ext cx="1607100" cy="16071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12" name="Google Shape;112;p19"/>
          <p:cNvSpPr txBox="1">
            <a:spLocks noGrp="1"/>
          </p:cNvSpPr>
          <p:nvPr>
            <p:ph type="title"/>
          </p:nvPr>
        </p:nvSpPr>
        <p:spPr>
          <a:xfrm>
            <a:off x="364142" y="82914"/>
            <a:ext cx="72102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3" name="Google Shape;113;p19"/>
          <p:cNvSpPr txBox="1">
            <a:spLocks noGrp="1"/>
          </p:cNvSpPr>
          <p:nvPr>
            <p:ph type="body" idx="1"/>
          </p:nvPr>
        </p:nvSpPr>
        <p:spPr>
          <a:xfrm>
            <a:off x="255282" y="1210401"/>
            <a:ext cx="4056000" cy="1422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14" name="Google Shape;114;p19"/>
          <p:cNvSpPr txBox="1"/>
          <p:nvPr/>
        </p:nvSpPr>
        <p:spPr>
          <a:xfrm>
            <a:off x="254636" y="4357776"/>
            <a:ext cx="1739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Max Stress |Disp</a:t>
            </a:r>
            <a:endParaRPr sz="1400" b="1">
              <a:solidFill>
                <a:schemeClr val="lt1"/>
              </a:solidFill>
              <a:latin typeface="Open Sans"/>
              <a:ea typeface="Open Sans"/>
              <a:cs typeface="Open Sans"/>
              <a:sym typeface="Open Sans"/>
            </a:endParaRPr>
          </a:p>
        </p:txBody>
      </p:sp>
      <p:sp>
        <p:nvSpPr>
          <p:cNvPr id="115" name="Google Shape;115;p19"/>
          <p:cNvSpPr txBox="1"/>
          <p:nvPr/>
        </p:nvSpPr>
        <p:spPr>
          <a:xfrm>
            <a:off x="254636" y="850339"/>
            <a:ext cx="4056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Load Cases</a:t>
            </a:r>
            <a:endParaRPr sz="700"/>
          </a:p>
        </p:txBody>
      </p:sp>
      <p:sp>
        <p:nvSpPr>
          <p:cNvPr id="116" name="Google Shape;116;p19"/>
          <p:cNvSpPr>
            <a:spLocks noGrp="1"/>
          </p:cNvSpPr>
          <p:nvPr>
            <p:ph type="pic" idx="2"/>
          </p:nvPr>
        </p:nvSpPr>
        <p:spPr>
          <a:xfrm>
            <a:off x="4483955" y="850339"/>
            <a:ext cx="4488300" cy="33315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7" name="Google Shape;117;p19"/>
          <p:cNvSpPr>
            <a:spLocks noGrp="1"/>
          </p:cNvSpPr>
          <p:nvPr>
            <p:ph type="pic" idx="3"/>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4"/>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3200"/>
              <a:buNone/>
              <a:defRPr sz="32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19" name="Google Shape;119;p19"/>
          <p:cNvSpPr txBox="1">
            <a:spLocks noGrp="1"/>
          </p:cNvSpPr>
          <p:nvPr>
            <p:ph type="body" idx="5"/>
          </p:nvPr>
        </p:nvSpPr>
        <p:spPr>
          <a:xfrm>
            <a:off x="254637" y="3119476"/>
            <a:ext cx="4131600" cy="11367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0" name="Google Shape;120;p19"/>
          <p:cNvSpPr txBox="1"/>
          <p:nvPr/>
        </p:nvSpPr>
        <p:spPr>
          <a:xfrm>
            <a:off x="254637" y="2718166"/>
            <a:ext cx="20703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Boundary Conditions</a:t>
            </a:r>
            <a:endParaRPr sz="1400" b="1">
              <a:solidFill>
                <a:schemeClr val="lt1"/>
              </a:solidFill>
              <a:latin typeface="Open Sans"/>
              <a:ea typeface="Open Sans"/>
              <a:cs typeface="Open Sans"/>
              <a:sym typeface="Open Sans"/>
            </a:endParaRPr>
          </a:p>
        </p:txBody>
      </p:sp>
      <p:sp>
        <p:nvSpPr>
          <p:cNvPr id="121" name="Google Shape;121;p19"/>
          <p:cNvSpPr txBox="1">
            <a:spLocks noGrp="1"/>
          </p:cNvSpPr>
          <p:nvPr>
            <p:ph type="body" idx="6"/>
          </p:nvPr>
        </p:nvSpPr>
        <p:spPr>
          <a:xfrm>
            <a:off x="7574205" y="4342670"/>
            <a:ext cx="13980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2" name="Google Shape;122;p19"/>
          <p:cNvSpPr txBox="1"/>
          <p:nvPr/>
        </p:nvSpPr>
        <p:spPr>
          <a:xfrm>
            <a:off x="6037156" y="4342670"/>
            <a:ext cx="13818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Safety Factor</a:t>
            </a:r>
            <a:endParaRPr sz="700"/>
          </a:p>
        </p:txBody>
      </p:sp>
      <p:sp>
        <p:nvSpPr>
          <p:cNvPr id="123" name="Google Shape;123;p19"/>
          <p:cNvSpPr txBox="1">
            <a:spLocks noGrp="1"/>
          </p:cNvSpPr>
          <p:nvPr>
            <p:ph type="body" idx="7"/>
          </p:nvPr>
        </p:nvSpPr>
        <p:spPr>
          <a:xfrm>
            <a:off x="2091442" y="4357778"/>
            <a:ext cx="3790500" cy="288000"/>
          </a:xfrm>
          <a:prstGeom prst="rect">
            <a:avLst/>
          </a:prstGeom>
          <a:noFill/>
          <a:ln>
            <a:noFill/>
          </a:ln>
        </p:spPr>
        <p:txBody>
          <a:bodyPr spcFirstLastPara="1" wrap="square" lIns="48975" tIns="24475" rIns="48975" bIns="24475" anchor="t" anchorCtr="0">
            <a:noAutofit/>
          </a:bodyPr>
          <a:lstStyle>
            <a:lvl1pPr marL="457200" marR="0" lvl="0" indent="-228600" algn="l" rtl="0">
              <a:lnSpc>
                <a:spcPct val="90000"/>
              </a:lnSpc>
              <a:spcBef>
                <a:spcPts val="700"/>
              </a:spcBef>
              <a:spcAft>
                <a:spcPts val="0"/>
              </a:spcAft>
              <a:buClr>
                <a:schemeClr val="dk1"/>
              </a:buClr>
              <a:buSzPts val="1400"/>
              <a:buFont typeface="Arial"/>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mu_Suspension">
  <p:cSld name="Simu_Suspension">
    <p:spTree>
      <p:nvGrpSpPr>
        <p:cNvPr id="1" name="Shape 124"/>
        <p:cNvGrpSpPr/>
        <p:nvPr/>
      </p:nvGrpSpPr>
      <p:grpSpPr>
        <a:xfrm>
          <a:off x="0" y="0"/>
          <a:ext cx="0" cy="0"/>
          <a:chOff x="0" y="0"/>
          <a:chExt cx="0" cy="0"/>
        </a:xfrm>
      </p:grpSpPr>
      <p:sp>
        <p:nvSpPr>
          <p:cNvPr id="125" name="Google Shape;125;p20"/>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26" name="Google Shape;126;p20"/>
          <p:cNvSpPr txBox="1">
            <a:spLocks noGrp="1"/>
          </p:cNvSpPr>
          <p:nvPr>
            <p:ph type="title"/>
          </p:nvPr>
        </p:nvSpPr>
        <p:spPr>
          <a:xfrm>
            <a:off x="390152" y="82914"/>
            <a:ext cx="71841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100"/>
              <a:buFont typeface="Open Sans"/>
              <a:buNone/>
              <a:defRPr sz="21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27" name="Google Shape;127;p20"/>
          <p:cNvSpPr txBox="1">
            <a:spLocks noGrp="1"/>
          </p:cNvSpPr>
          <p:nvPr>
            <p:ph type="body" idx="1"/>
          </p:nvPr>
        </p:nvSpPr>
        <p:spPr>
          <a:xfrm>
            <a:off x="255282" y="1210401"/>
            <a:ext cx="4056000" cy="30033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8" name="Google Shape;128;p20"/>
          <p:cNvSpPr txBox="1"/>
          <p:nvPr/>
        </p:nvSpPr>
        <p:spPr>
          <a:xfrm>
            <a:off x="254637" y="4357781"/>
            <a:ext cx="686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Inputs</a:t>
            </a:r>
            <a:endParaRPr sz="700"/>
          </a:p>
        </p:txBody>
      </p:sp>
      <p:sp>
        <p:nvSpPr>
          <p:cNvPr id="129" name="Google Shape;129;p20"/>
          <p:cNvSpPr txBox="1"/>
          <p:nvPr/>
        </p:nvSpPr>
        <p:spPr>
          <a:xfrm>
            <a:off x="254636" y="850339"/>
            <a:ext cx="4056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Models &amp; hypothesis</a:t>
            </a:r>
            <a:endParaRPr sz="1400" b="1">
              <a:solidFill>
                <a:schemeClr val="lt1"/>
              </a:solidFill>
              <a:latin typeface="Open Sans"/>
              <a:ea typeface="Open Sans"/>
              <a:cs typeface="Open Sans"/>
              <a:sym typeface="Open Sans"/>
            </a:endParaRPr>
          </a:p>
        </p:txBody>
      </p:sp>
      <p:sp>
        <p:nvSpPr>
          <p:cNvPr id="130" name="Google Shape;130;p20"/>
          <p:cNvSpPr>
            <a:spLocks noGrp="1"/>
          </p:cNvSpPr>
          <p:nvPr>
            <p:ph type="pic" idx="2"/>
          </p:nvPr>
        </p:nvSpPr>
        <p:spPr>
          <a:xfrm>
            <a:off x="4483955" y="850339"/>
            <a:ext cx="4488300" cy="33315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1" name="Google Shape;131;p20"/>
          <p:cNvSpPr>
            <a:spLocks noGrp="1"/>
          </p:cNvSpPr>
          <p:nvPr>
            <p:ph type="pic" idx="3"/>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2" name="Google Shape;132;p20"/>
          <p:cNvSpPr txBox="1">
            <a:spLocks noGrp="1"/>
          </p:cNvSpPr>
          <p:nvPr>
            <p:ph type="body" idx="4"/>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2000"/>
              <a:buNone/>
              <a:defRPr sz="20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33" name="Google Shape;133;p20"/>
          <p:cNvSpPr txBox="1">
            <a:spLocks noGrp="1"/>
          </p:cNvSpPr>
          <p:nvPr>
            <p:ph type="body" idx="5"/>
          </p:nvPr>
        </p:nvSpPr>
        <p:spPr>
          <a:xfrm>
            <a:off x="6041869" y="4342670"/>
            <a:ext cx="29304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34" name="Google Shape;134;p20"/>
          <p:cNvSpPr txBox="1"/>
          <p:nvPr/>
        </p:nvSpPr>
        <p:spPr>
          <a:xfrm>
            <a:off x="4572000" y="4342670"/>
            <a:ext cx="13818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Output</a:t>
            </a:r>
            <a:endParaRPr sz="700"/>
          </a:p>
        </p:txBody>
      </p:sp>
      <p:sp>
        <p:nvSpPr>
          <p:cNvPr id="135" name="Google Shape;135;p20"/>
          <p:cNvSpPr txBox="1">
            <a:spLocks noGrp="1"/>
          </p:cNvSpPr>
          <p:nvPr>
            <p:ph type="body" idx="6"/>
          </p:nvPr>
        </p:nvSpPr>
        <p:spPr>
          <a:xfrm>
            <a:off x="1046759" y="4357781"/>
            <a:ext cx="3437100" cy="288000"/>
          </a:xfrm>
          <a:prstGeom prst="rect">
            <a:avLst/>
          </a:prstGeom>
          <a:noFill/>
          <a:ln>
            <a:noFill/>
          </a:ln>
        </p:spPr>
        <p:txBody>
          <a:bodyPr spcFirstLastPara="1" wrap="square" lIns="48975" tIns="24475" rIns="48975" bIns="24475" anchor="t" anchorCtr="0">
            <a:noAutofit/>
          </a:bodyPr>
          <a:lstStyle>
            <a:lvl1pPr marL="457200" marR="0" lvl="0" indent="-228600" algn="l" rtl="0">
              <a:lnSpc>
                <a:spcPct val="90000"/>
              </a:lnSpc>
              <a:spcBef>
                <a:spcPts val="700"/>
              </a:spcBef>
              <a:spcAft>
                <a:spcPts val="0"/>
              </a:spcAft>
              <a:buClr>
                <a:schemeClr val="dk1"/>
              </a:buClr>
              <a:buSzPts val="1400"/>
              <a:buFont typeface="Arial"/>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mplate 16">
  <p:cSld name="Template 16">
    <p:bg>
      <p:bgPr>
        <a:solidFill>
          <a:schemeClr val="lt1"/>
        </a:solidFill>
        <a:effectLst/>
      </p:bgPr>
    </p:bg>
    <p:spTree>
      <p:nvGrpSpPr>
        <p:cNvPr id="1" name="Shape 136"/>
        <p:cNvGrpSpPr/>
        <p:nvPr/>
      </p:nvGrpSpPr>
      <p:grpSpPr>
        <a:xfrm>
          <a:off x="0" y="0"/>
          <a:ext cx="0" cy="0"/>
          <a:chOff x="0" y="0"/>
          <a:chExt cx="0" cy="0"/>
        </a:xfrm>
      </p:grpSpPr>
      <p:sp>
        <p:nvSpPr>
          <p:cNvPr id="137" name="Google Shape;137;p21"/>
          <p:cNvSpPr/>
          <p:nvPr/>
        </p:nvSpPr>
        <p:spPr>
          <a:xfrm>
            <a:off x="467915" y="788670"/>
            <a:ext cx="5412300" cy="39093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38" name="Google Shape;138;p21"/>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Aria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39" name="Google Shape;139;p21"/>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
        <p:nvSpPr>
          <p:cNvPr id="140" name="Google Shape;140;p21"/>
          <p:cNvSpPr/>
          <p:nvPr/>
        </p:nvSpPr>
        <p:spPr>
          <a:xfrm>
            <a:off x="6052754" y="2810656"/>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41" name="Google Shape;141;p21"/>
          <p:cNvSpPr/>
          <p:nvPr/>
        </p:nvSpPr>
        <p:spPr>
          <a:xfrm>
            <a:off x="6052754" y="788670"/>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42" name="Google Shape;142;p21"/>
          <p:cNvSpPr txBox="1">
            <a:spLocks noGrp="1"/>
          </p:cNvSpPr>
          <p:nvPr>
            <p:ph type="body" idx="1"/>
          </p:nvPr>
        </p:nvSpPr>
        <p:spPr>
          <a:xfrm>
            <a:off x="6052754" y="788670"/>
            <a:ext cx="2619900" cy="18870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3" name="Google Shape;143;p21"/>
          <p:cNvSpPr txBox="1">
            <a:spLocks noGrp="1"/>
          </p:cNvSpPr>
          <p:nvPr>
            <p:ph type="body" idx="2"/>
          </p:nvPr>
        </p:nvSpPr>
        <p:spPr>
          <a:xfrm>
            <a:off x="6052754" y="2810656"/>
            <a:ext cx="2619900" cy="18870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4" name="Google Shape;144;p21"/>
          <p:cNvSpPr txBox="1">
            <a:spLocks noGrp="1"/>
          </p:cNvSpPr>
          <p:nvPr>
            <p:ph type="body" idx="3"/>
          </p:nvPr>
        </p:nvSpPr>
        <p:spPr>
          <a:xfrm>
            <a:off x="467915" y="788669"/>
            <a:ext cx="5410800" cy="39108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5" name="Google Shape;145;p21"/>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8" name="Google Shape;148;p22"/>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149"/>
        <p:cNvGrpSpPr/>
        <p:nvPr/>
      </p:nvGrpSpPr>
      <p:grpSpPr>
        <a:xfrm>
          <a:off x="0" y="0"/>
          <a:ext cx="0" cy="0"/>
          <a:chOff x="0" y="0"/>
          <a:chExt cx="0" cy="0"/>
        </a:xfrm>
      </p:grpSpPr>
      <p:sp>
        <p:nvSpPr>
          <p:cNvPr id="150" name="Google Shape;150;p23"/>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sposition personnalisée">
  <p:cSld name="Disposition personnalisée">
    <p:spTree>
      <p:nvGrpSpPr>
        <p:cNvPr id="1" name="Shape 151"/>
        <p:cNvGrpSpPr/>
        <p:nvPr/>
      </p:nvGrpSpPr>
      <p:grpSpPr>
        <a:xfrm>
          <a:off x="0" y="0"/>
          <a:ext cx="0" cy="0"/>
          <a:chOff x="0" y="0"/>
          <a:chExt cx="0" cy="0"/>
        </a:xfrm>
      </p:grpSpPr>
      <p:sp>
        <p:nvSpPr>
          <p:cNvPr id="152" name="Google Shape;152;p2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53" name="Google Shape;153;p24"/>
          <p:cNvSpPr/>
          <p:nvPr/>
        </p:nvSpPr>
        <p:spPr>
          <a:xfrm>
            <a:off x="3291" y="858186"/>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24"/>
          <p:cNvSpPr txBox="1">
            <a:spLocks noGrp="1"/>
          </p:cNvSpPr>
          <p:nvPr>
            <p:ph type="title"/>
          </p:nvPr>
        </p:nvSpPr>
        <p:spPr>
          <a:xfrm>
            <a:off x="609531" y="1554147"/>
            <a:ext cx="61326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4300"/>
              <a:buFont typeface="Arial"/>
              <a:buNone/>
              <a:defRPr sz="43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55" name="Google Shape;155;p24"/>
          <p:cNvSpPr txBox="1">
            <a:spLocks noGrp="1"/>
          </p:cNvSpPr>
          <p:nvPr>
            <p:ph type="body" idx="1"/>
          </p:nvPr>
        </p:nvSpPr>
        <p:spPr>
          <a:xfrm>
            <a:off x="710973" y="2934040"/>
            <a:ext cx="5704800" cy="336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700"/>
              <a:buNone/>
              <a:defRPr/>
            </a:lvl1pPr>
            <a:lvl2pPr marL="914400" lvl="1" indent="-228600" algn="l" rtl="0">
              <a:lnSpc>
                <a:spcPct val="90000"/>
              </a:lnSpc>
              <a:spcBef>
                <a:spcPts val="400"/>
              </a:spcBef>
              <a:spcAft>
                <a:spcPts val="0"/>
              </a:spcAft>
              <a:buClr>
                <a:schemeClr val="dk1"/>
              </a:buClr>
              <a:buSzPts val="15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1100"/>
              <a:buNone/>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Vide">
  <p:cSld name="1_Vide">
    <p:spTree>
      <p:nvGrpSpPr>
        <p:cNvPr id="1" name="Shape 156"/>
        <p:cNvGrpSpPr/>
        <p:nvPr/>
      </p:nvGrpSpPr>
      <p:grpSpPr>
        <a:xfrm>
          <a:off x="0" y="0"/>
          <a:ext cx="0" cy="0"/>
          <a:chOff x="0" y="0"/>
          <a:chExt cx="0" cy="0"/>
        </a:xfrm>
      </p:grpSpPr>
      <p:sp>
        <p:nvSpPr>
          <p:cNvPr id="157" name="Google Shape;157;p25"/>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58" name="Google Shape;158;p25"/>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59" name="Google Shape;159;p25"/>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60" name="Google Shape;160;p25"/>
          <p:cNvSpPr/>
          <p:nvPr/>
        </p:nvSpPr>
        <p:spPr>
          <a:xfrm>
            <a:off x="2425950" y="248444"/>
            <a:ext cx="4032000" cy="40320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1" name="Google Shape;161;p25">
            <a:hlinkClick r:id="rId2"/>
          </p:cNvPr>
          <p:cNvPicPr preferRelativeResize="0"/>
          <p:nvPr/>
        </p:nvPicPr>
        <p:blipFill rotWithShape="1">
          <a:blip r:embed="rId3">
            <a:alphaModFix/>
          </a:blip>
          <a:srcRect/>
          <a:stretch/>
        </p:blipFill>
        <p:spPr>
          <a:xfrm>
            <a:off x="3787102" y="2897523"/>
            <a:ext cx="234000" cy="234000"/>
          </a:xfrm>
          <a:prstGeom prst="rect">
            <a:avLst/>
          </a:prstGeom>
          <a:noFill/>
          <a:ln>
            <a:noFill/>
          </a:ln>
        </p:spPr>
      </p:pic>
      <p:pic>
        <p:nvPicPr>
          <p:cNvPr id="162" name="Google Shape;162;p25">
            <a:hlinkClick r:id="rId4"/>
          </p:cNvPr>
          <p:cNvPicPr preferRelativeResize="0"/>
          <p:nvPr/>
        </p:nvPicPr>
        <p:blipFill rotWithShape="1">
          <a:blip r:embed="rId5">
            <a:alphaModFix/>
          </a:blip>
          <a:srcRect/>
          <a:stretch/>
        </p:blipFill>
        <p:spPr>
          <a:xfrm>
            <a:off x="4847743" y="2897523"/>
            <a:ext cx="234000" cy="234000"/>
          </a:xfrm>
          <a:prstGeom prst="rect">
            <a:avLst/>
          </a:prstGeom>
          <a:noFill/>
          <a:ln>
            <a:noFill/>
          </a:ln>
        </p:spPr>
      </p:pic>
      <p:pic>
        <p:nvPicPr>
          <p:cNvPr id="163" name="Google Shape;163;p25">
            <a:hlinkClick r:id="rId6"/>
          </p:cNvPr>
          <p:cNvPicPr preferRelativeResize="0"/>
          <p:nvPr/>
        </p:nvPicPr>
        <p:blipFill rotWithShape="1">
          <a:blip r:embed="rId7">
            <a:alphaModFix/>
          </a:blip>
          <a:srcRect/>
          <a:stretch/>
        </p:blipFill>
        <p:spPr>
          <a:xfrm>
            <a:off x="4494196" y="2897523"/>
            <a:ext cx="234000" cy="234000"/>
          </a:xfrm>
          <a:prstGeom prst="rect">
            <a:avLst/>
          </a:prstGeom>
          <a:noFill/>
          <a:ln>
            <a:noFill/>
          </a:ln>
        </p:spPr>
      </p:pic>
      <p:pic>
        <p:nvPicPr>
          <p:cNvPr id="164" name="Google Shape;164;p25">
            <a:hlinkClick r:id="rId8"/>
          </p:cNvPr>
          <p:cNvPicPr preferRelativeResize="0"/>
          <p:nvPr/>
        </p:nvPicPr>
        <p:blipFill rotWithShape="1">
          <a:blip r:embed="rId9">
            <a:alphaModFix/>
          </a:blip>
          <a:srcRect/>
          <a:stretch/>
        </p:blipFill>
        <p:spPr>
          <a:xfrm>
            <a:off x="4140649" y="2897523"/>
            <a:ext cx="234000" cy="234000"/>
          </a:xfrm>
          <a:prstGeom prst="rect">
            <a:avLst/>
          </a:prstGeom>
          <a:noFill/>
          <a:ln>
            <a:noFill/>
          </a:ln>
        </p:spPr>
      </p:pic>
      <p:sp>
        <p:nvSpPr>
          <p:cNvPr id="165" name="Google Shape;165;p25">
            <a:hlinkClick r:id="rId10"/>
          </p:cNvPr>
          <p:cNvSpPr txBox="1"/>
          <p:nvPr/>
        </p:nvSpPr>
        <p:spPr>
          <a:xfrm>
            <a:off x="3297477" y="2476489"/>
            <a:ext cx="2289000" cy="3573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2000">
                <a:solidFill>
                  <a:schemeClr val="lt1"/>
                </a:solidFill>
                <a:latin typeface="Corbel"/>
                <a:ea typeface="Corbel"/>
                <a:cs typeface="Corbel"/>
                <a:sym typeface="Corbel"/>
              </a:rPr>
              <a:t>www.epsa-team.com</a:t>
            </a:r>
            <a:endParaRPr sz="700"/>
          </a:p>
        </p:txBody>
      </p:sp>
      <p:sp>
        <p:nvSpPr>
          <p:cNvPr id="166" name="Google Shape;166;p25">
            <a:hlinkClick r:id="rId10"/>
          </p:cNvPr>
          <p:cNvSpPr txBox="1"/>
          <p:nvPr/>
        </p:nvSpPr>
        <p:spPr>
          <a:xfrm>
            <a:off x="3625557" y="1311506"/>
            <a:ext cx="1632900" cy="5418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3200" b="1">
                <a:solidFill>
                  <a:schemeClr val="lt1"/>
                </a:solidFill>
                <a:latin typeface="Arial Black"/>
                <a:ea typeface="Arial Black"/>
                <a:cs typeface="Arial Black"/>
                <a:sym typeface="Arial Black"/>
              </a:rPr>
              <a:t>Merci !</a:t>
            </a:r>
            <a:endParaRPr sz="7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2_Vide">
  <p:cSld name="2_Vide">
    <p:spTree>
      <p:nvGrpSpPr>
        <p:cNvPr id="1" name="Shape 167"/>
        <p:cNvGrpSpPr/>
        <p:nvPr/>
      </p:nvGrpSpPr>
      <p:grpSpPr>
        <a:xfrm>
          <a:off x="0" y="0"/>
          <a:ext cx="0" cy="0"/>
          <a:chOff x="0" y="0"/>
          <a:chExt cx="0" cy="0"/>
        </a:xfrm>
      </p:grpSpPr>
      <p:sp>
        <p:nvSpPr>
          <p:cNvPr id="168" name="Google Shape;168;p26"/>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69" name="Google Shape;169;p26"/>
          <p:cNvSpPr/>
          <p:nvPr/>
        </p:nvSpPr>
        <p:spPr>
          <a:xfrm>
            <a:off x="3291" y="747573"/>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6">
            <a:hlinkClick r:id="rId2"/>
          </p:cNvPr>
          <p:cNvSpPr txBox="1"/>
          <p:nvPr/>
        </p:nvSpPr>
        <p:spPr>
          <a:xfrm>
            <a:off x="3227624" y="1235414"/>
            <a:ext cx="2688600" cy="8805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5400" b="1">
                <a:solidFill>
                  <a:schemeClr val="lt1"/>
                </a:solidFill>
                <a:latin typeface="Arial Black"/>
                <a:ea typeface="Arial Black"/>
                <a:cs typeface="Arial Black"/>
                <a:sym typeface="Arial Black"/>
              </a:rPr>
              <a:t>Merci !</a:t>
            </a:r>
            <a:endParaRPr sz="700"/>
          </a:p>
        </p:txBody>
      </p:sp>
      <p:grpSp>
        <p:nvGrpSpPr>
          <p:cNvPr id="171" name="Google Shape;171;p26"/>
          <p:cNvGrpSpPr/>
          <p:nvPr/>
        </p:nvGrpSpPr>
        <p:grpSpPr>
          <a:xfrm>
            <a:off x="2587497" y="3323264"/>
            <a:ext cx="3708785" cy="994943"/>
            <a:chOff x="3242585" y="1951643"/>
            <a:chExt cx="2398800" cy="643518"/>
          </a:xfrm>
        </p:grpSpPr>
        <p:sp>
          <p:nvSpPr>
            <p:cNvPr id="172" name="Google Shape;172;p26">
              <a:hlinkClick r:id="rId2"/>
            </p:cNvPr>
            <p:cNvSpPr txBox="1"/>
            <p:nvPr/>
          </p:nvSpPr>
          <p:spPr>
            <a:xfrm>
              <a:off x="3242585" y="1951643"/>
              <a:ext cx="2398800" cy="3504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3200">
                  <a:solidFill>
                    <a:schemeClr val="dk1"/>
                  </a:solidFill>
                  <a:latin typeface="Corbel"/>
                  <a:ea typeface="Corbel"/>
                  <a:cs typeface="Corbel"/>
                  <a:sym typeface="Corbel"/>
                </a:rPr>
                <a:t>www.epsa-team.com</a:t>
              </a:r>
              <a:endParaRPr sz="700"/>
            </a:p>
          </p:txBody>
        </p:sp>
        <p:grpSp>
          <p:nvGrpSpPr>
            <p:cNvPr id="173" name="Google Shape;173;p26"/>
            <p:cNvGrpSpPr/>
            <p:nvPr/>
          </p:nvGrpSpPr>
          <p:grpSpPr>
            <a:xfrm>
              <a:off x="3794629" y="2361161"/>
              <a:ext cx="1294641" cy="234000"/>
              <a:chOff x="3835593" y="2372592"/>
              <a:chExt cx="1294641" cy="234000"/>
            </a:xfrm>
          </p:grpSpPr>
          <p:pic>
            <p:nvPicPr>
              <p:cNvPr id="174" name="Google Shape;174;p26">
                <a:hlinkClick r:id="rId3"/>
              </p:cNvPr>
              <p:cNvPicPr preferRelativeResize="0"/>
              <p:nvPr/>
            </p:nvPicPr>
            <p:blipFill rotWithShape="1">
              <a:blip r:embed="rId4">
                <a:alphaModFix/>
              </a:blip>
              <a:srcRect/>
              <a:stretch/>
            </p:blipFill>
            <p:spPr>
              <a:xfrm>
                <a:off x="3835593" y="2372592"/>
                <a:ext cx="234000" cy="234000"/>
              </a:xfrm>
              <a:prstGeom prst="rect">
                <a:avLst/>
              </a:prstGeom>
              <a:noFill/>
              <a:ln>
                <a:noFill/>
              </a:ln>
            </p:spPr>
          </p:pic>
          <p:pic>
            <p:nvPicPr>
              <p:cNvPr id="175" name="Google Shape;175;p26">
                <a:hlinkClick r:id="rId5"/>
              </p:cNvPr>
              <p:cNvPicPr preferRelativeResize="0"/>
              <p:nvPr/>
            </p:nvPicPr>
            <p:blipFill rotWithShape="1">
              <a:blip r:embed="rId6">
                <a:alphaModFix/>
              </a:blip>
              <a:srcRect/>
              <a:stretch/>
            </p:blipFill>
            <p:spPr>
              <a:xfrm>
                <a:off x="4896234" y="2372592"/>
                <a:ext cx="234000" cy="234000"/>
              </a:xfrm>
              <a:prstGeom prst="rect">
                <a:avLst/>
              </a:prstGeom>
              <a:noFill/>
              <a:ln>
                <a:noFill/>
              </a:ln>
            </p:spPr>
          </p:pic>
          <p:pic>
            <p:nvPicPr>
              <p:cNvPr id="176" name="Google Shape;176;p26">
                <a:hlinkClick r:id="rId7"/>
              </p:cNvPr>
              <p:cNvPicPr preferRelativeResize="0"/>
              <p:nvPr/>
            </p:nvPicPr>
            <p:blipFill rotWithShape="1">
              <a:blip r:embed="rId8">
                <a:alphaModFix/>
              </a:blip>
              <a:srcRect/>
              <a:stretch/>
            </p:blipFill>
            <p:spPr>
              <a:xfrm>
                <a:off x="4542687" y="2372592"/>
                <a:ext cx="234000" cy="234000"/>
              </a:xfrm>
              <a:prstGeom prst="rect">
                <a:avLst/>
              </a:prstGeom>
              <a:noFill/>
              <a:ln>
                <a:noFill/>
              </a:ln>
            </p:spPr>
          </p:pic>
          <p:pic>
            <p:nvPicPr>
              <p:cNvPr id="177" name="Google Shape;177;p26">
                <a:hlinkClick r:id="rId9"/>
              </p:cNvPr>
              <p:cNvPicPr preferRelativeResize="0"/>
              <p:nvPr/>
            </p:nvPicPr>
            <p:blipFill rotWithShape="1">
              <a:blip r:embed="rId10">
                <a:alphaModFix/>
              </a:blip>
              <a:srcRect/>
              <a:stretch/>
            </p:blipFill>
            <p:spPr>
              <a:xfrm>
                <a:off x="4189140" y="2372592"/>
                <a:ext cx="234000" cy="234000"/>
              </a:xfrm>
              <a:prstGeom prst="rect">
                <a:avLst/>
              </a:prstGeom>
              <a:noFill/>
              <a:ln>
                <a:noFill/>
              </a:ln>
            </p:spPr>
          </p:pic>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hoix architecture">
  <p:cSld name="2_Simu_Suspension">
    <p:spTree>
      <p:nvGrpSpPr>
        <p:cNvPr id="1" name="Shape 178"/>
        <p:cNvGrpSpPr/>
        <p:nvPr/>
      </p:nvGrpSpPr>
      <p:grpSpPr>
        <a:xfrm>
          <a:off x="0" y="0"/>
          <a:ext cx="0" cy="0"/>
          <a:chOff x="0" y="0"/>
          <a:chExt cx="0" cy="0"/>
        </a:xfrm>
      </p:grpSpPr>
      <p:sp>
        <p:nvSpPr>
          <p:cNvPr id="179" name="Google Shape;179;p27"/>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80" name="Google Shape;180;p27"/>
          <p:cNvSpPr txBox="1">
            <a:spLocks noGrp="1"/>
          </p:cNvSpPr>
          <p:nvPr>
            <p:ph type="title"/>
          </p:nvPr>
        </p:nvSpPr>
        <p:spPr>
          <a:xfrm>
            <a:off x="390147" y="82915"/>
            <a:ext cx="84348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None/>
              <a:defRPr>
                <a:solidFill>
                  <a:schemeClr val="dk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81" name="Google Shape;181;p27"/>
          <p:cNvSpPr txBox="1">
            <a:spLocks noGrp="1"/>
          </p:cNvSpPr>
          <p:nvPr>
            <p:ph type="body" idx="1"/>
          </p:nvPr>
        </p:nvSpPr>
        <p:spPr>
          <a:xfrm>
            <a:off x="255281" y="992745"/>
            <a:ext cx="4056000" cy="2773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500"/>
              <a:buNone/>
              <a:defRPr sz="1500"/>
            </a:lvl1pPr>
            <a:lvl2pPr marL="914400" lvl="1" indent="-273050" algn="l" rtl="0">
              <a:lnSpc>
                <a:spcPct val="90000"/>
              </a:lnSpc>
              <a:spcBef>
                <a:spcPts val="400"/>
              </a:spcBef>
              <a:spcAft>
                <a:spcPts val="0"/>
              </a:spcAft>
              <a:buClr>
                <a:schemeClr val="dk1"/>
              </a:buClr>
              <a:buSzPts val="700"/>
              <a:buChar char="•"/>
              <a:defRPr sz="1300"/>
            </a:lvl2pPr>
            <a:lvl3pPr marL="1371600" lvl="2" indent="-273050" algn="l" rtl="0">
              <a:lnSpc>
                <a:spcPct val="90000"/>
              </a:lnSpc>
              <a:spcBef>
                <a:spcPts val="400"/>
              </a:spcBef>
              <a:spcAft>
                <a:spcPts val="0"/>
              </a:spcAft>
              <a:buClr>
                <a:schemeClr val="dk1"/>
              </a:buClr>
              <a:buSzPts val="700"/>
              <a:buChar char="•"/>
              <a:defRPr sz="900"/>
            </a:lvl3pPr>
            <a:lvl4pPr marL="1828800" lvl="3" indent="-273050" algn="l" rtl="0">
              <a:lnSpc>
                <a:spcPct val="90000"/>
              </a:lnSpc>
              <a:spcBef>
                <a:spcPts val="400"/>
              </a:spcBef>
              <a:spcAft>
                <a:spcPts val="0"/>
              </a:spcAft>
              <a:buClr>
                <a:schemeClr val="dk1"/>
              </a:buClr>
              <a:buSzPts val="700"/>
              <a:buChar char="•"/>
              <a:defRPr sz="900"/>
            </a:lvl4pPr>
            <a:lvl5pPr marL="2286000" lvl="4" indent="-273050" algn="l" rtl="0">
              <a:lnSpc>
                <a:spcPct val="90000"/>
              </a:lnSpc>
              <a:spcBef>
                <a:spcPts val="400"/>
              </a:spcBef>
              <a:spcAft>
                <a:spcPts val="0"/>
              </a:spcAft>
              <a:buClr>
                <a:schemeClr val="dk1"/>
              </a:buClr>
              <a:buSzPts val="700"/>
              <a:buChar char="•"/>
              <a:defRPr sz="900"/>
            </a:lvl5pPr>
            <a:lvl6pPr marL="2743200" lvl="5" indent="-273050" algn="l" rtl="0">
              <a:lnSpc>
                <a:spcPct val="90000"/>
              </a:lnSpc>
              <a:spcBef>
                <a:spcPts val="400"/>
              </a:spcBef>
              <a:spcAft>
                <a:spcPts val="0"/>
              </a:spcAft>
              <a:buClr>
                <a:schemeClr val="dk1"/>
              </a:buClr>
              <a:buSzPts val="700"/>
              <a:buChar char="•"/>
              <a:defRPr sz="1100"/>
            </a:lvl6pPr>
            <a:lvl7pPr marL="3200400" lvl="6" indent="-273050" algn="l" rtl="0">
              <a:lnSpc>
                <a:spcPct val="90000"/>
              </a:lnSpc>
              <a:spcBef>
                <a:spcPts val="400"/>
              </a:spcBef>
              <a:spcAft>
                <a:spcPts val="0"/>
              </a:spcAft>
              <a:buClr>
                <a:schemeClr val="dk1"/>
              </a:buClr>
              <a:buSzPts val="700"/>
              <a:buChar char="•"/>
              <a:defRPr sz="1100"/>
            </a:lvl7pPr>
            <a:lvl8pPr marL="3657600" lvl="7" indent="-273050" algn="l" rtl="0">
              <a:lnSpc>
                <a:spcPct val="90000"/>
              </a:lnSpc>
              <a:spcBef>
                <a:spcPts val="400"/>
              </a:spcBef>
              <a:spcAft>
                <a:spcPts val="0"/>
              </a:spcAft>
              <a:buClr>
                <a:schemeClr val="dk1"/>
              </a:buClr>
              <a:buSzPts val="700"/>
              <a:buChar char="•"/>
              <a:defRPr sz="1100"/>
            </a:lvl8pPr>
            <a:lvl9pPr marL="4114800" lvl="8" indent="-273050" algn="l" rtl="0">
              <a:lnSpc>
                <a:spcPct val="90000"/>
              </a:lnSpc>
              <a:spcBef>
                <a:spcPts val="400"/>
              </a:spcBef>
              <a:spcAft>
                <a:spcPts val="0"/>
              </a:spcAft>
              <a:buClr>
                <a:schemeClr val="dk1"/>
              </a:buClr>
              <a:buSzPts val="700"/>
              <a:buChar char="•"/>
              <a:defRPr sz="1100"/>
            </a:lvl9pPr>
          </a:lstStyle>
          <a:p>
            <a:endParaRPr/>
          </a:p>
        </p:txBody>
      </p:sp>
      <p:sp>
        <p:nvSpPr>
          <p:cNvPr id="182" name="Google Shape;182;p27"/>
          <p:cNvSpPr txBox="1">
            <a:spLocks noGrp="1"/>
          </p:cNvSpPr>
          <p:nvPr>
            <p:ph type="body" idx="2"/>
          </p:nvPr>
        </p:nvSpPr>
        <p:spPr>
          <a:xfrm>
            <a:off x="390147" y="4222982"/>
            <a:ext cx="2721000" cy="6921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83" name="Google Shape;183;p27"/>
          <p:cNvSpPr/>
          <p:nvPr/>
        </p:nvSpPr>
        <p:spPr>
          <a:xfrm>
            <a:off x="4483955" y="727882"/>
            <a:ext cx="40566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Decision Matrix</a:t>
            </a:r>
            <a:endParaRPr sz="1400" b="1">
              <a:solidFill>
                <a:srgbClr val="FFFFFF"/>
              </a:solidFill>
            </a:endParaRPr>
          </a:p>
        </p:txBody>
      </p:sp>
      <p:sp>
        <p:nvSpPr>
          <p:cNvPr id="184" name="Google Shape;184;p27"/>
          <p:cNvSpPr/>
          <p:nvPr/>
        </p:nvSpPr>
        <p:spPr>
          <a:xfrm>
            <a:off x="254967" y="727882"/>
            <a:ext cx="40566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Architectures Possibles</a:t>
            </a:r>
            <a:endParaRPr sz="1400" b="1">
              <a:solidFill>
                <a:srgbClr val="FFFFFF"/>
              </a:solidFill>
            </a:endParaRPr>
          </a:p>
        </p:txBody>
      </p:sp>
      <p:sp>
        <p:nvSpPr>
          <p:cNvPr id="185" name="Google Shape;185;p27"/>
          <p:cNvSpPr txBox="1">
            <a:spLocks noGrp="1"/>
          </p:cNvSpPr>
          <p:nvPr>
            <p:ph type="body" idx="3"/>
          </p:nvPr>
        </p:nvSpPr>
        <p:spPr>
          <a:xfrm>
            <a:off x="4484277" y="1048634"/>
            <a:ext cx="4056000" cy="2773500"/>
          </a:xfrm>
          <a:prstGeom prst="rect">
            <a:avLst/>
          </a:prstGeom>
          <a:noFill/>
          <a:ln>
            <a:noFill/>
          </a:ln>
        </p:spPr>
        <p:txBody>
          <a:bodyPr spcFirstLastPara="1" wrap="square" lIns="48975" tIns="24475" rIns="48975" bIns="24475" anchor="t" anchorCtr="0">
            <a:noAutofit/>
          </a:bodyPr>
          <a:lstStyle>
            <a:lvl1pPr marL="457200" lvl="0" indent="-323850" algn="l" rtl="0">
              <a:lnSpc>
                <a:spcPct val="90000"/>
              </a:lnSpc>
              <a:spcBef>
                <a:spcPts val="700"/>
              </a:spcBef>
              <a:spcAft>
                <a:spcPts val="0"/>
              </a:spcAft>
              <a:buClr>
                <a:schemeClr val="dk1"/>
              </a:buClr>
              <a:buSzPts val="1500"/>
              <a:buChar char="●"/>
              <a:defRPr sz="1500"/>
            </a:lvl1pPr>
            <a:lvl2pPr marL="914400" lvl="1" indent="-273050" algn="l" rtl="0">
              <a:lnSpc>
                <a:spcPct val="90000"/>
              </a:lnSpc>
              <a:spcBef>
                <a:spcPts val="400"/>
              </a:spcBef>
              <a:spcAft>
                <a:spcPts val="0"/>
              </a:spcAft>
              <a:buClr>
                <a:schemeClr val="dk1"/>
              </a:buClr>
              <a:buSzPts val="700"/>
              <a:buChar char="○"/>
              <a:defRPr sz="1300"/>
            </a:lvl2pPr>
            <a:lvl3pPr marL="1371600" lvl="2" indent="-273050" algn="l" rtl="0">
              <a:lnSpc>
                <a:spcPct val="90000"/>
              </a:lnSpc>
              <a:spcBef>
                <a:spcPts val="400"/>
              </a:spcBef>
              <a:spcAft>
                <a:spcPts val="0"/>
              </a:spcAft>
              <a:buClr>
                <a:schemeClr val="dk1"/>
              </a:buClr>
              <a:buSzPts val="700"/>
              <a:buChar char="■"/>
              <a:defRPr sz="900"/>
            </a:lvl3pPr>
            <a:lvl4pPr marL="1828800" lvl="3" indent="-273050" algn="l" rtl="0">
              <a:lnSpc>
                <a:spcPct val="90000"/>
              </a:lnSpc>
              <a:spcBef>
                <a:spcPts val="400"/>
              </a:spcBef>
              <a:spcAft>
                <a:spcPts val="0"/>
              </a:spcAft>
              <a:buClr>
                <a:schemeClr val="dk1"/>
              </a:buClr>
              <a:buSzPts val="700"/>
              <a:buChar char="●"/>
              <a:defRPr sz="900"/>
            </a:lvl4pPr>
            <a:lvl5pPr marL="2286000" lvl="4" indent="-273050" algn="l" rtl="0">
              <a:lnSpc>
                <a:spcPct val="90000"/>
              </a:lnSpc>
              <a:spcBef>
                <a:spcPts val="400"/>
              </a:spcBef>
              <a:spcAft>
                <a:spcPts val="0"/>
              </a:spcAft>
              <a:buClr>
                <a:schemeClr val="dk1"/>
              </a:buClr>
              <a:buSzPts val="700"/>
              <a:buChar char="○"/>
              <a:defRPr sz="900"/>
            </a:lvl5pPr>
            <a:lvl6pPr marL="2743200" lvl="5" indent="-273050" algn="l" rtl="0">
              <a:lnSpc>
                <a:spcPct val="90000"/>
              </a:lnSpc>
              <a:spcBef>
                <a:spcPts val="400"/>
              </a:spcBef>
              <a:spcAft>
                <a:spcPts val="0"/>
              </a:spcAft>
              <a:buClr>
                <a:schemeClr val="dk1"/>
              </a:buClr>
              <a:buSzPts val="700"/>
              <a:buChar char="■"/>
              <a:defRPr sz="1100"/>
            </a:lvl6pPr>
            <a:lvl7pPr marL="3200400" lvl="6" indent="-273050" algn="l" rtl="0">
              <a:lnSpc>
                <a:spcPct val="90000"/>
              </a:lnSpc>
              <a:spcBef>
                <a:spcPts val="400"/>
              </a:spcBef>
              <a:spcAft>
                <a:spcPts val="0"/>
              </a:spcAft>
              <a:buClr>
                <a:schemeClr val="dk1"/>
              </a:buClr>
              <a:buSzPts val="700"/>
              <a:buChar char="●"/>
              <a:defRPr sz="1100"/>
            </a:lvl7pPr>
            <a:lvl8pPr marL="3657600" lvl="7" indent="-273050" algn="l" rtl="0">
              <a:lnSpc>
                <a:spcPct val="90000"/>
              </a:lnSpc>
              <a:spcBef>
                <a:spcPts val="400"/>
              </a:spcBef>
              <a:spcAft>
                <a:spcPts val="0"/>
              </a:spcAft>
              <a:buClr>
                <a:schemeClr val="dk1"/>
              </a:buClr>
              <a:buSzPts val="700"/>
              <a:buChar char="○"/>
              <a:defRPr sz="1100"/>
            </a:lvl8pPr>
            <a:lvl9pPr marL="4114800" lvl="8" indent="-273050" algn="l" rtl="0">
              <a:lnSpc>
                <a:spcPct val="90000"/>
              </a:lnSpc>
              <a:spcBef>
                <a:spcPts val="400"/>
              </a:spcBef>
              <a:spcAft>
                <a:spcPts val="0"/>
              </a:spcAft>
              <a:buClr>
                <a:schemeClr val="dk1"/>
              </a:buClr>
              <a:buSzPts val="700"/>
              <a:buChar char="■"/>
              <a:defRPr sz="1100"/>
            </a:lvl9pPr>
          </a:lstStyle>
          <a:p>
            <a:endParaRPr/>
          </a:p>
        </p:txBody>
      </p:sp>
      <p:sp>
        <p:nvSpPr>
          <p:cNvPr id="186" name="Google Shape;186;p27"/>
          <p:cNvSpPr/>
          <p:nvPr/>
        </p:nvSpPr>
        <p:spPr>
          <a:xfrm>
            <a:off x="342752" y="3894080"/>
            <a:ext cx="38781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Choix Final</a:t>
            </a:r>
            <a:endParaRPr sz="1400" b="1">
              <a:solidFill>
                <a:srgbClr val="FFFFFF"/>
              </a:solidFill>
            </a:endParaRPr>
          </a:p>
        </p:txBody>
      </p:sp>
      <p:sp>
        <p:nvSpPr>
          <p:cNvPr id="187" name="Google Shape;187;p27"/>
          <p:cNvSpPr/>
          <p:nvPr/>
        </p:nvSpPr>
        <p:spPr>
          <a:xfrm>
            <a:off x="4556587" y="3894080"/>
            <a:ext cx="38781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Stratégie Make or Buy (+prix si nésessaire)</a:t>
            </a:r>
            <a:endParaRPr sz="1400" b="1">
              <a:solidFill>
                <a:srgbClr val="FFFFFF"/>
              </a:solidFill>
            </a:endParaRPr>
          </a:p>
        </p:txBody>
      </p:sp>
      <p:sp>
        <p:nvSpPr>
          <p:cNvPr id="188" name="Google Shape;188;p27"/>
          <p:cNvSpPr txBox="1">
            <a:spLocks noGrp="1"/>
          </p:cNvSpPr>
          <p:nvPr>
            <p:ph type="body" idx="4"/>
          </p:nvPr>
        </p:nvSpPr>
        <p:spPr>
          <a:xfrm>
            <a:off x="4558701" y="4230938"/>
            <a:ext cx="2721000" cy="6921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 TOP">
  <p:cSld name="OBJECT_2">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algn="l" rtl="0">
              <a:lnSpc>
                <a:spcPct val="100000"/>
              </a:lnSpc>
              <a:spcBef>
                <a:spcPts val="0"/>
              </a:spcBef>
              <a:spcAft>
                <a:spcPts val="0"/>
              </a:spcAft>
              <a:buSzPts val="700"/>
              <a:buNone/>
              <a:defRPr/>
            </a:lvl2pPr>
            <a:lvl3pPr lvl="2" algn="l" rtl="0">
              <a:lnSpc>
                <a:spcPct val="100000"/>
              </a:lnSpc>
              <a:spcBef>
                <a:spcPts val="0"/>
              </a:spcBef>
              <a:spcAft>
                <a:spcPts val="0"/>
              </a:spcAft>
              <a:buSzPts val="700"/>
              <a:buNone/>
              <a:defRPr/>
            </a:lvl3pPr>
            <a:lvl4pPr lvl="3" algn="l" rtl="0">
              <a:lnSpc>
                <a:spcPct val="100000"/>
              </a:lnSpc>
              <a:spcBef>
                <a:spcPts val="0"/>
              </a:spcBef>
              <a:spcAft>
                <a:spcPts val="0"/>
              </a:spcAft>
              <a:buSzPts val="700"/>
              <a:buNone/>
              <a:defRPr/>
            </a:lvl4pPr>
            <a:lvl5pPr lvl="4" algn="l" rtl="0">
              <a:lnSpc>
                <a:spcPct val="100000"/>
              </a:lnSpc>
              <a:spcBef>
                <a:spcPts val="0"/>
              </a:spcBef>
              <a:spcAft>
                <a:spcPts val="0"/>
              </a:spcAft>
              <a:buSzPts val="700"/>
              <a:buNone/>
              <a:defRPr/>
            </a:lvl5pPr>
            <a:lvl6pPr lvl="5" algn="l" rtl="0">
              <a:lnSpc>
                <a:spcPct val="100000"/>
              </a:lnSpc>
              <a:spcBef>
                <a:spcPts val="0"/>
              </a:spcBef>
              <a:spcAft>
                <a:spcPts val="0"/>
              </a:spcAft>
              <a:buSzPts val="700"/>
              <a:buNone/>
              <a:defRPr/>
            </a:lvl6pPr>
            <a:lvl7pPr lvl="6" algn="l" rtl="0">
              <a:lnSpc>
                <a:spcPct val="100000"/>
              </a:lnSpc>
              <a:spcBef>
                <a:spcPts val="0"/>
              </a:spcBef>
              <a:spcAft>
                <a:spcPts val="0"/>
              </a:spcAft>
              <a:buSzPts val="700"/>
              <a:buNone/>
              <a:defRPr/>
            </a:lvl7pPr>
            <a:lvl8pPr lvl="7" algn="l" rtl="0">
              <a:lnSpc>
                <a:spcPct val="100000"/>
              </a:lnSpc>
              <a:spcBef>
                <a:spcPts val="0"/>
              </a:spcBef>
              <a:spcAft>
                <a:spcPts val="0"/>
              </a:spcAft>
              <a:buSzPts val="700"/>
              <a:buNone/>
              <a:defRPr/>
            </a:lvl8pPr>
            <a:lvl9pPr lvl="8" algn="l" rtl="0">
              <a:lnSpc>
                <a:spcPct val="100000"/>
              </a:lnSpc>
              <a:spcBef>
                <a:spcPts val="0"/>
              </a:spcBef>
              <a:spcAft>
                <a:spcPts val="0"/>
              </a:spcAft>
              <a:buSzPts val="700"/>
              <a:buNone/>
              <a:defRPr/>
            </a:lvl9pPr>
          </a:lstStyle>
          <a:p>
            <a:endParaRPr/>
          </a:p>
        </p:txBody>
      </p:sp>
      <p:sp>
        <p:nvSpPr>
          <p:cNvPr id="191" name="Google Shape;191;p28"/>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336550" algn="l" rtl="0">
              <a:lnSpc>
                <a:spcPct val="90000"/>
              </a:lnSpc>
              <a:spcBef>
                <a:spcPts val="8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92" name="Google Shape;192;p28"/>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193" name="Google Shape;193;p28"/>
          <p:cNvSpPr/>
          <p:nvPr/>
        </p:nvSpPr>
        <p:spPr>
          <a:xfrm>
            <a:off x="2" y="131008"/>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94" name="Google Shape;194;p28"/>
          <p:cNvSpPr txBox="1">
            <a:spLocks noGrp="1"/>
          </p:cNvSpPr>
          <p:nvPr>
            <p:ph type="body" idx="2"/>
          </p:nvPr>
        </p:nvSpPr>
        <p:spPr>
          <a:xfrm>
            <a:off x="-13259" y="236250"/>
            <a:ext cx="404400" cy="306600"/>
          </a:xfrm>
          <a:prstGeom prst="rect">
            <a:avLst/>
          </a:prstGeom>
          <a:noFill/>
          <a:ln>
            <a:noFill/>
          </a:ln>
        </p:spPr>
        <p:txBody>
          <a:bodyPr spcFirstLastPara="1" wrap="square" lIns="48975" tIns="24475" rIns="48975" bIns="24475" anchor="t" anchorCtr="0">
            <a:spAutoFit/>
          </a:bodyPr>
          <a:lstStyle>
            <a:lvl1pPr marL="457200" lvl="0" indent="-336550" algn="l" rtl="0">
              <a:lnSpc>
                <a:spcPct val="90000"/>
              </a:lnSpc>
              <a:spcBef>
                <a:spcPts val="700"/>
              </a:spcBef>
              <a:spcAft>
                <a:spcPts val="0"/>
              </a:spcAft>
              <a:buClr>
                <a:srgbClr val="FFFFFF"/>
              </a:buClr>
              <a:buSzPts val="1700"/>
              <a:buFont typeface="Corbel"/>
              <a:buChar char="●"/>
              <a:defRPr b="1">
                <a:solidFill>
                  <a:srgbClr val="FFFFFF"/>
                </a:solidFill>
                <a:latin typeface="Corbel"/>
                <a:ea typeface="Corbel"/>
                <a:cs typeface="Corbel"/>
                <a:sym typeface="Corbel"/>
              </a:defRPr>
            </a:lvl1pPr>
            <a:lvl2pPr marL="914400" lvl="1" indent="-323850" algn="l" rtl="0">
              <a:lnSpc>
                <a:spcPct val="90000"/>
              </a:lnSpc>
              <a:spcBef>
                <a:spcPts val="400"/>
              </a:spcBef>
              <a:spcAft>
                <a:spcPts val="0"/>
              </a:spcAft>
              <a:buClr>
                <a:srgbClr val="FFFFFF"/>
              </a:buClr>
              <a:buSzPts val="1500"/>
              <a:buFont typeface="Corbel"/>
              <a:buChar char="○"/>
              <a:defRPr b="1">
                <a:solidFill>
                  <a:srgbClr val="FFFFFF"/>
                </a:solidFill>
                <a:latin typeface="Corbel"/>
                <a:ea typeface="Corbel"/>
                <a:cs typeface="Corbel"/>
                <a:sym typeface="Corbel"/>
              </a:defRPr>
            </a:lvl2pPr>
            <a:lvl3pPr marL="1371600" lvl="2"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3pPr>
            <a:lvl4pPr marL="1828800" lvl="3"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4pPr>
            <a:lvl5pPr marL="2286000" lvl="4"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5pPr>
            <a:lvl6pPr marL="2743200" lvl="5"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6pPr>
            <a:lvl7pPr marL="3200400" lvl="6"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7pPr>
            <a:lvl8pPr marL="3657600" lvl="7"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8pPr>
            <a:lvl9pPr marL="4114800" lvl="8"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re seul 1">
  <p:cSld name="TITLE_ONLY_1">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390396" y="110913"/>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algn="l" rtl="0">
              <a:lnSpc>
                <a:spcPct val="100000"/>
              </a:lnSpc>
              <a:spcBef>
                <a:spcPts val="0"/>
              </a:spcBef>
              <a:spcAft>
                <a:spcPts val="0"/>
              </a:spcAft>
              <a:buSzPts val="700"/>
              <a:buNone/>
              <a:defRPr/>
            </a:lvl2pPr>
            <a:lvl3pPr lvl="2" algn="l" rtl="0">
              <a:lnSpc>
                <a:spcPct val="100000"/>
              </a:lnSpc>
              <a:spcBef>
                <a:spcPts val="0"/>
              </a:spcBef>
              <a:spcAft>
                <a:spcPts val="0"/>
              </a:spcAft>
              <a:buSzPts val="700"/>
              <a:buNone/>
              <a:defRPr/>
            </a:lvl3pPr>
            <a:lvl4pPr lvl="3" algn="l" rtl="0">
              <a:lnSpc>
                <a:spcPct val="100000"/>
              </a:lnSpc>
              <a:spcBef>
                <a:spcPts val="0"/>
              </a:spcBef>
              <a:spcAft>
                <a:spcPts val="0"/>
              </a:spcAft>
              <a:buSzPts val="700"/>
              <a:buNone/>
              <a:defRPr/>
            </a:lvl4pPr>
            <a:lvl5pPr lvl="4" algn="l" rtl="0">
              <a:lnSpc>
                <a:spcPct val="100000"/>
              </a:lnSpc>
              <a:spcBef>
                <a:spcPts val="0"/>
              </a:spcBef>
              <a:spcAft>
                <a:spcPts val="0"/>
              </a:spcAft>
              <a:buSzPts val="700"/>
              <a:buNone/>
              <a:defRPr/>
            </a:lvl5pPr>
            <a:lvl6pPr lvl="5" algn="l" rtl="0">
              <a:lnSpc>
                <a:spcPct val="100000"/>
              </a:lnSpc>
              <a:spcBef>
                <a:spcPts val="0"/>
              </a:spcBef>
              <a:spcAft>
                <a:spcPts val="0"/>
              </a:spcAft>
              <a:buSzPts val="700"/>
              <a:buNone/>
              <a:defRPr/>
            </a:lvl6pPr>
            <a:lvl7pPr lvl="6" algn="l" rtl="0">
              <a:lnSpc>
                <a:spcPct val="100000"/>
              </a:lnSpc>
              <a:spcBef>
                <a:spcPts val="0"/>
              </a:spcBef>
              <a:spcAft>
                <a:spcPts val="0"/>
              </a:spcAft>
              <a:buSzPts val="700"/>
              <a:buNone/>
              <a:defRPr/>
            </a:lvl7pPr>
            <a:lvl8pPr lvl="7" algn="l" rtl="0">
              <a:lnSpc>
                <a:spcPct val="100000"/>
              </a:lnSpc>
              <a:spcBef>
                <a:spcPts val="0"/>
              </a:spcBef>
              <a:spcAft>
                <a:spcPts val="0"/>
              </a:spcAft>
              <a:buSzPts val="700"/>
              <a:buNone/>
              <a:defRPr/>
            </a:lvl8pPr>
            <a:lvl9pPr lvl="8" algn="l" rtl="0">
              <a:lnSpc>
                <a:spcPct val="100000"/>
              </a:lnSpc>
              <a:spcBef>
                <a:spcPts val="0"/>
              </a:spcBef>
              <a:spcAft>
                <a:spcPts val="0"/>
              </a:spcAft>
              <a:buSzPts val="700"/>
              <a:buNone/>
              <a:defRPr/>
            </a:lvl9pPr>
          </a:lstStyle>
          <a:p>
            <a:endParaRPr/>
          </a:p>
        </p:txBody>
      </p:sp>
      <p:sp>
        <p:nvSpPr>
          <p:cNvPr id="197" name="Google Shape;197;p29"/>
          <p:cNvSpPr txBox="1">
            <a:spLocks noGrp="1"/>
          </p:cNvSpPr>
          <p:nvPr>
            <p:ph type="dt" idx="10"/>
          </p:nvPr>
        </p:nvSpPr>
        <p:spPr>
          <a:xfrm>
            <a:off x="628651" y="4767263"/>
            <a:ext cx="2057400" cy="273900"/>
          </a:xfrm>
          <a:prstGeom prst="rect">
            <a:avLst/>
          </a:prstGeom>
          <a:noFill/>
          <a:ln>
            <a:noFill/>
          </a:ln>
        </p:spPr>
        <p:txBody>
          <a:bodyPr spcFirstLastPara="1" wrap="square" lIns="48975" tIns="24475" rIns="48975" bIns="24475" anchor="t" anchorCtr="0">
            <a:noAutofit/>
          </a:bodyPr>
          <a:lstStyle>
            <a:lvl1pPr marR="0" lvl="0"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98" name="Google Shape;198;p29"/>
          <p:cNvSpPr txBox="1">
            <a:spLocks noGrp="1"/>
          </p:cNvSpPr>
          <p:nvPr>
            <p:ph type="ftr" idx="11"/>
          </p:nvPr>
        </p:nvSpPr>
        <p:spPr>
          <a:xfrm>
            <a:off x="3028952" y="4767263"/>
            <a:ext cx="3086100" cy="273900"/>
          </a:xfrm>
          <a:prstGeom prst="rect">
            <a:avLst/>
          </a:prstGeom>
          <a:noFill/>
          <a:ln>
            <a:noFill/>
          </a:ln>
        </p:spPr>
        <p:txBody>
          <a:bodyPr spcFirstLastPara="1" wrap="square" lIns="48975" tIns="24475" rIns="48975" bIns="24475" anchor="t" anchorCtr="0">
            <a:noAutofit/>
          </a:bodyPr>
          <a:lstStyle>
            <a:lvl1pPr marR="0" lvl="0"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99" name="Google Shape;199;p29"/>
          <p:cNvSpPr txBox="1">
            <a:spLocks noGrp="1"/>
          </p:cNvSpPr>
          <p:nvPr>
            <p:ph type="sldNum" idx="12"/>
          </p:nvPr>
        </p:nvSpPr>
        <p:spPr>
          <a:xfrm>
            <a:off x="6457950" y="4767263"/>
            <a:ext cx="2057400" cy="273900"/>
          </a:xfrm>
          <a:prstGeom prst="rect">
            <a:avLst/>
          </a:prstGeom>
          <a:noFill/>
          <a:ln>
            <a:noFill/>
          </a:ln>
        </p:spPr>
        <p:txBody>
          <a:bodyPr spcFirstLastPara="1" wrap="square" lIns="48975" tIns="24475" rIns="48975" bIns="244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200" name="Google Shape;200;p29"/>
          <p:cNvSpPr txBox="1">
            <a:spLocks noGrp="1"/>
          </p:cNvSpPr>
          <p:nvPr>
            <p:ph type="body" idx="1"/>
          </p:nvPr>
        </p:nvSpPr>
        <p:spPr>
          <a:xfrm>
            <a:off x="-13259" y="236250"/>
            <a:ext cx="404400" cy="306600"/>
          </a:xfrm>
          <a:prstGeom prst="rect">
            <a:avLst/>
          </a:prstGeom>
          <a:noFill/>
          <a:ln>
            <a:noFill/>
          </a:ln>
        </p:spPr>
        <p:txBody>
          <a:bodyPr spcFirstLastPara="1" wrap="square" lIns="48975" tIns="24475" rIns="48975" bIns="24475" anchor="t" anchorCtr="0">
            <a:spAutoFit/>
          </a:bodyPr>
          <a:lstStyle>
            <a:lvl1pPr marL="457200" lvl="0" indent="-336550" algn="l" rtl="0">
              <a:lnSpc>
                <a:spcPct val="90000"/>
              </a:lnSpc>
              <a:spcBef>
                <a:spcPts val="700"/>
              </a:spcBef>
              <a:spcAft>
                <a:spcPts val="0"/>
              </a:spcAft>
              <a:buClr>
                <a:srgbClr val="FFFFFF"/>
              </a:buClr>
              <a:buSzPts val="1700"/>
              <a:buFont typeface="Corbel"/>
              <a:buChar char="●"/>
              <a:defRPr b="1">
                <a:solidFill>
                  <a:srgbClr val="FFFFFF"/>
                </a:solidFill>
                <a:latin typeface="Corbel"/>
                <a:ea typeface="Corbel"/>
                <a:cs typeface="Corbel"/>
                <a:sym typeface="Corbel"/>
              </a:defRPr>
            </a:lvl1pPr>
            <a:lvl2pPr marL="914400" lvl="1" indent="-323850" algn="l" rtl="0">
              <a:lnSpc>
                <a:spcPct val="90000"/>
              </a:lnSpc>
              <a:spcBef>
                <a:spcPts val="400"/>
              </a:spcBef>
              <a:spcAft>
                <a:spcPts val="0"/>
              </a:spcAft>
              <a:buClr>
                <a:srgbClr val="FFFFFF"/>
              </a:buClr>
              <a:buSzPts val="1500"/>
              <a:buFont typeface="Corbel"/>
              <a:buChar char="○"/>
              <a:defRPr b="1">
                <a:solidFill>
                  <a:srgbClr val="FFFFFF"/>
                </a:solidFill>
                <a:latin typeface="Corbel"/>
                <a:ea typeface="Corbel"/>
                <a:cs typeface="Corbel"/>
                <a:sym typeface="Corbel"/>
              </a:defRPr>
            </a:lvl2pPr>
            <a:lvl3pPr marL="1371600" lvl="2"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3pPr>
            <a:lvl4pPr marL="1828800" lvl="3"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4pPr>
            <a:lvl5pPr marL="2286000" lvl="4"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5pPr>
            <a:lvl6pPr marL="2743200" lvl="5"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6pPr>
            <a:lvl7pPr marL="3200400" lvl="6"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7pPr>
            <a:lvl8pPr marL="3657600" lvl="7"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8pPr>
            <a:lvl9pPr marL="4114800" lvl="8"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troduction Sij">
  <p:cSld name="OBJECT_2_1">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algn="l" rtl="0">
              <a:lnSpc>
                <a:spcPct val="100000"/>
              </a:lnSpc>
              <a:spcBef>
                <a:spcPts val="0"/>
              </a:spcBef>
              <a:spcAft>
                <a:spcPts val="0"/>
              </a:spcAft>
              <a:buSzPts val="700"/>
              <a:buNone/>
              <a:defRPr/>
            </a:lvl2pPr>
            <a:lvl3pPr lvl="2" algn="l" rtl="0">
              <a:lnSpc>
                <a:spcPct val="100000"/>
              </a:lnSpc>
              <a:spcBef>
                <a:spcPts val="0"/>
              </a:spcBef>
              <a:spcAft>
                <a:spcPts val="0"/>
              </a:spcAft>
              <a:buSzPts val="700"/>
              <a:buNone/>
              <a:defRPr/>
            </a:lvl3pPr>
            <a:lvl4pPr lvl="3" algn="l" rtl="0">
              <a:lnSpc>
                <a:spcPct val="100000"/>
              </a:lnSpc>
              <a:spcBef>
                <a:spcPts val="0"/>
              </a:spcBef>
              <a:spcAft>
                <a:spcPts val="0"/>
              </a:spcAft>
              <a:buSzPts val="700"/>
              <a:buNone/>
              <a:defRPr/>
            </a:lvl4pPr>
            <a:lvl5pPr lvl="4" algn="l" rtl="0">
              <a:lnSpc>
                <a:spcPct val="100000"/>
              </a:lnSpc>
              <a:spcBef>
                <a:spcPts val="0"/>
              </a:spcBef>
              <a:spcAft>
                <a:spcPts val="0"/>
              </a:spcAft>
              <a:buSzPts val="700"/>
              <a:buNone/>
              <a:defRPr/>
            </a:lvl5pPr>
            <a:lvl6pPr lvl="5" algn="l" rtl="0">
              <a:lnSpc>
                <a:spcPct val="100000"/>
              </a:lnSpc>
              <a:spcBef>
                <a:spcPts val="0"/>
              </a:spcBef>
              <a:spcAft>
                <a:spcPts val="0"/>
              </a:spcAft>
              <a:buSzPts val="700"/>
              <a:buNone/>
              <a:defRPr/>
            </a:lvl6pPr>
            <a:lvl7pPr lvl="6" algn="l" rtl="0">
              <a:lnSpc>
                <a:spcPct val="100000"/>
              </a:lnSpc>
              <a:spcBef>
                <a:spcPts val="0"/>
              </a:spcBef>
              <a:spcAft>
                <a:spcPts val="0"/>
              </a:spcAft>
              <a:buSzPts val="700"/>
              <a:buNone/>
              <a:defRPr/>
            </a:lvl7pPr>
            <a:lvl8pPr lvl="7" algn="l" rtl="0">
              <a:lnSpc>
                <a:spcPct val="100000"/>
              </a:lnSpc>
              <a:spcBef>
                <a:spcPts val="0"/>
              </a:spcBef>
              <a:spcAft>
                <a:spcPts val="0"/>
              </a:spcAft>
              <a:buSzPts val="700"/>
              <a:buNone/>
              <a:defRPr/>
            </a:lvl8pPr>
            <a:lvl9pPr lvl="8" algn="l" rtl="0">
              <a:lnSpc>
                <a:spcPct val="100000"/>
              </a:lnSpc>
              <a:spcBef>
                <a:spcPts val="0"/>
              </a:spcBef>
              <a:spcAft>
                <a:spcPts val="0"/>
              </a:spcAft>
              <a:buSzPts val="700"/>
              <a:buNone/>
              <a:defRPr/>
            </a:lvl9pPr>
          </a:lstStyle>
          <a:p>
            <a:endParaRPr/>
          </a:p>
        </p:txBody>
      </p:sp>
      <p:sp>
        <p:nvSpPr>
          <p:cNvPr id="203" name="Google Shape;203;p30"/>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204" name="Google Shape;204;p30"/>
          <p:cNvSpPr/>
          <p:nvPr/>
        </p:nvSpPr>
        <p:spPr>
          <a:xfrm>
            <a:off x="2" y="131008"/>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Calibri"/>
              <a:ea typeface="Calibri"/>
              <a:cs typeface="Calibri"/>
              <a:sym typeface="Calibri"/>
            </a:endParaRPr>
          </a:p>
        </p:txBody>
      </p:sp>
      <p:sp>
        <p:nvSpPr>
          <p:cNvPr id="205" name="Google Shape;205;p30"/>
          <p:cNvSpPr/>
          <p:nvPr/>
        </p:nvSpPr>
        <p:spPr>
          <a:xfrm>
            <a:off x="678335" y="737612"/>
            <a:ext cx="3720900" cy="1290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Fonctions Principales</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206" name="Google Shape;206;p30"/>
          <p:cNvSpPr/>
          <p:nvPr/>
        </p:nvSpPr>
        <p:spPr>
          <a:xfrm>
            <a:off x="4718304" y="737612"/>
            <a:ext cx="3720900" cy="1290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1" i="0" u="none" strike="noStrike" cap="none">
                <a:solidFill>
                  <a:srgbClr val="000000"/>
                </a:solidFill>
                <a:latin typeface="Arial"/>
                <a:ea typeface="Arial"/>
                <a:cs typeface="Arial"/>
                <a:sym typeface="Arial"/>
              </a:rPr>
              <a:t>Objectifs</a:t>
            </a: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207" name="Google Shape;207;p30"/>
          <p:cNvSpPr txBox="1">
            <a:spLocks noGrp="1"/>
          </p:cNvSpPr>
          <p:nvPr>
            <p:ph type="body" idx="1"/>
          </p:nvPr>
        </p:nvSpPr>
        <p:spPr>
          <a:xfrm>
            <a:off x="915429" y="953346"/>
            <a:ext cx="3259800" cy="1074900"/>
          </a:xfrm>
          <a:prstGeom prst="rect">
            <a:avLst/>
          </a:prstGeom>
          <a:noFill/>
          <a:ln>
            <a:noFill/>
          </a:ln>
        </p:spPr>
        <p:txBody>
          <a:bodyPr spcFirstLastPara="1" wrap="square" lIns="48975" tIns="24475" rIns="48975" bIns="24475" anchor="t" anchorCtr="0">
            <a:noAutofit/>
          </a:bodyPr>
          <a:lstStyle>
            <a:lvl1pPr marL="457200" lvl="0" indent="-298450" algn="l" rtl="0">
              <a:lnSpc>
                <a:spcPct val="100000"/>
              </a:lnSpc>
              <a:spcBef>
                <a:spcPts val="0"/>
              </a:spcBef>
              <a:spcAft>
                <a:spcPts val="0"/>
              </a:spcAft>
              <a:buSzPts val="1100"/>
              <a:buChar char="•"/>
              <a:defRPr sz="1100"/>
            </a:lvl1pPr>
            <a:lvl2pPr marL="914400" lvl="1" indent="-285750" algn="l" rtl="0">
              <a:lnSpc>
                <a:spcPct val="100000"/>
              </a:lnSpc>
              <a:spcBef>
                <a:spcPts val="400"/>
              </a:spcBef>
              <a:spcAft>
                <a:spcPts val="0"/>
              </a:spcAft>
              <a:buSzPts val="900"/>
              <a:buChar char="•"/>
              <a:defRPr sz="900"/>
            </a:lvl2pPr>
            <a:lvl3pPr marL="1371600" lvl="2" indent="-260350" algn="l" rtl="0">
              <a:lnSpc>
                <a:spcPct val="100000"/>
              </a:lnSpc>
              <a:spcBef>
                <a:spcPts val="400"/>
              </a:spcBef>
              <a:spcAft>
                <a:spcPts val="0"/>
              </a:spcAft>
              <a:buSzPts val="500"/>
              <a:buChar char="•"/>
              <a:defRPr sz="500"/>
            </a:lvl3pPr>
            <a:lvl4pPr marL="1828800" lvl="3" indent="-260350" algn="l" rtl="0">
              <a:lnSpc>
                <a:spcPct val="100000"/>
              </a:lnSpc>
              <a:spcBef>
                <a:spcPts val="400"/>
              </a:spcBef>
              <a:spcAft>
                <a:spcPts val="0"/>
              </a:spcAft>
              <a:buSzPts val="500"/>
              <a:buChar char="•"/>
              <a:defRPr sz="500"/>
            </a:lvl4pPr>
            <a:lvl5pPr marL="2286000" lvl="4" indent="-260350" algn="l" rtl="0">
              <a:lnSpc>
                <a:spcPct val="100000"/>
              </a:lnSpc>
              <a:spcBef>
                <a:spcPts val="400"/>
              </a:spcBef>
              <a:spcAft>
                <a:spcPts val="0"/>
              </a:spcAft>
              <a:buSzPts val="500"/>
              <a:buChar char="•"/>
              <a:defRPr sz="500"/>
            </a:lvl5pPr>
            <a:lvl6pPr marL="2743200" lvl="5" indent="-279400" algn="l" rtl="0">
              <a:lnSpc>
                <a:spcPct val="100000"/>
              </a:lnSpc>
              <a:spcBef>
                <a:spcPts val="400"/>
              </a:spcBef>
              <a:spcAft>
                <a:spcPts val="0"/>
              </a:spcAft>
              <a:buSzPts val="800"/>
              <a:buChar char="•"/>
              <a:defRPr sz="800"/>
            </a:lvl6pPr>
            <a:lvl7pPr marL="3200400" lvl="6" indent="-279400" algn="l" rtl="0">
              <a:lnSpc>
                <a:spcPct val="100000"/>
              </a:lnSpc>
              <a:spcBef>
                <a:spcPts val="400"/>
              </a:spcBef>
              <a:spcAft>
                <a:spcPts val="0"/>
              </a:spcAft>
              <a:buSzPts val="800"/>
              <a:buChar char="•"/>
              <a:defRPr sz="800"/>
            </a:lvl7pPr>
            <a:lvl8pPr marL="3657600" lvl="7" indent="-279400" algn="l" rtl="0">
              <a:lnSpc>
                <a:spcPct val="100000"/>
              </a:lnSpc>
              <a:spcBef>
                <a:spcPts val="400"/>
              </a:spcBef>
              <a:spcAft>
                <a:spcPts val="0"/>
              </a:spcAft>
              <a:buSzPts val="800"/>
              <a:buChar char="•"/>
              <a:defRPr sz="800"/>
            </a:lvl8pPr>
            <a:lvl9pPr marL="4114800" lvl="8" indent="-279400" algn="l" rtl="0">
              <a:lnSpc>
                <a:spcPct val="100000"/>
              </a:lnSpc>
              <a:spcBef>
                <a:spcPts val="400"/>
              </a:spcBef>
              <a:spcAft>
                <a:spcPts val="0"/>
              </a:spcAft>
              <a:buSzPts val="800"/>
              <a:buChar char="•"/>
              <a:defRPr sz="800"/>
            </a:lvl9pPr>
          </a:lstStyle>
          <a:p>
            <a:endParaRPr/>
          </a:p>
        </p:txBody>
      </p:sp>
      <p:sp>
        <p:nvSpPr>
          <p:cNvPr id="208" name="Google Shape;208;p30"/>
          <p:cNvSpPr/>
          <p:nvPr/>
        </p:nvSpPr>
        <p:spPr>
          <a:xfrm>
            <a:off x="678335" y="2392795"/>
            <a:ext cx="7809000" cy="2217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000000"/>
                </a:solidFill>
                <a:latin typeface="Arial"/>
                <a:ea typeface="Arial"/>
                <a:cs typeface="Arial"/>
                <a:sym typeface="Arial"/>
              </a:rPr>
              <a:t>Données </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B050"/>
              </a:solidFill>
              <a:latin typeface="Arial"/>
              <a:ea typeface="Arial"/>
              <a:cs typeface="Arial"/>
              <a:sym typeface="Arial"/>
            </a:endParaRPr>
          </a:p>
        </p:txBody>
      </p:sp>
      <p:cxnSp>
        <p:nvCxnSpPr>
          <p:cNvPr id="209" name="Google Shape;209;p30"/>
          <p:cNvCxnSpPr/>
          <p:nvPr/>
        </p:nvCxnSpPr>
        <p:spPr>
          <a:xfrm rot="10800000">
            <a:off x="656641" y="2186029"/>
            <a:ext cx="7830600" cy="0"/>
          </a:xfrm>
          <a:prstGeom prst="straightConnector1">
            <a:avLst/>
          </a:prstGeom>
          <a:noFill/>
          <a:ln w="28575" cap="flat" cmpd="sng">
            <a:solidFill>
              <a:schemeClr val="dk2"/>
            </a:solidFill>
            <a:prstDash val="solid"/>
            <a:round/>
            <a:headEnd type="none" w="sm" len="sm"/>
            <a:tailEnd type="none" w="sm" len="sm"/>
          </a:ln>
        </p:spPr>
      </p:cxnSp>
      <p:sp>
        <p:nvSpPr>
          <p:cNvPr id="210" name="Google Shape;210;p30"/>
          <p:cNvSpPr txBox="1">
            <a:spLocks noGrp="1"/>
          </p:cNvSpPr>
          <p:nvPr>
            <p:ph type="body" idx="2"/>
          </p:nvPr>
        </p:nvSpPr>
        <p:spPr>
          <a:xfrm>
            <a:off x="915429" y="2777223"/>
            <a:ext cx="7293300" cy="1633500"/>
          </a:xfrm>
          <a:prstGeom prst="rect">
            <a:avLst/>
          </a:prstGeom>
          <a:noFill/>
          <a:ln>
            <a:noFill/>
          </a:ln>
        </p:spPr>
        <p:txBody>
          <a:bodyPr spcFirstLastPara="1" wrap="square" lIns="48975" tIns="24475" rIns="48975" bIns="24475" anchor="t" anchorCtr="0">
            <a:noAutofit/>
          </a:bodyPr>
          <a:lstStyle>
            <a:lvl1pPr marL="457200" lvl="0" indent="-298450" algn="l" rtl="0">
              <a:lnSpc>
                <a:spcPct val="100000"/>
              </a:lnSpc>
              <a:spcBef>
                <a:spcPts val="0"/>
              </a:spcBef>
              <a:spcAft>
                <a:spcPts val="0"/>
              </a:spcAft>
              <a:buSzPts val="1100"/>
              <a:buChar char="•"/>
              <a:defRPr sz="1100"/>
            </a:lvl1pPr>
            <a:lvl2pPr marL="914400" lvl="1" indent="-285750" algn="l" rtl="0">
              <a:lnSpc>
                <a:spcPct val="100000"/>
              </a:lnSpc>
              <a:spcBef>
                <a:spcPts val="400"/>
              </a:spcBef>
              <a:spcAft>
                <a:spcPts val="0"/>
              </a:spcAft>
              <a:buSzPts val="900"/>
              <a:buChar char="•"/>
              <a:defRPr sz="900"/>
            </a:lvl2pPr>
            <a:lvl3pPr marL="1371600" lvl="2" indent="-260350" algn="l" rtl="0">
              <a:lnSpc>
                <a:spcPct val="100000"/>
              </a:lnSpc>
              <a:spcBef>
                <a:spcPts val="400"/>
              </a:spcBef>
              <a:spcAft>
                <a:spcPts val="0"/>
              </a:spcAft>
              <a:buSzPts val="500"/>
              <a:buChar char="•"/>
              <a:defRPr sz="500"/>
            </a:lvl3pPr>
            <a:lvl4pPr marL="1828800" lvl="3" indent="-260350" algn="l" rtl="0">
              <a:lnSpc>
                <a:spcPct val="100000"/>
              </a:lnSpc>
              <a:spcBef>
                <a:spcPts val="400"/>
              </a:spcBef>
              <a:spcAft>
                <a:spcPts val="0"/>
              </a:spcAft>
              <a:buSzPts val="500"/>
              <a:buChar char="•"/>
              <a:defRPr sz="500"/>
            </a:lvl4pPr>
            <a:lvl5pPr marL="2286000" lvl="4" indent="-260350" algn="l" rtl="0">
              <a:lnSpc>
                <a:spcPct val="100000"/>
              </a:lnSpc>
              <a:spcBef>
                <a:spcPts val="400"/>
              </a:spcBef>
              <a:spcAft>
                <a:spcPts val="0"/>
              </a:spcAft>
              <a:buSzPts val="500"/>
              <a:buChar char="•"/>
              <a:defRPr sz="500"/>
            </a:lvl5pPr>
            <a:lvl6pPr marL="2743200" lvl="5" indent="-279400" algn="l" rtl="0">
              <a:lnSpc>
                <a:spcPct val="100000"/>
              </a:lnSpc>
              <a:spcBef>
                <a:spcPts val="400"/>
              </a:spcBef>
              <a:spcAft>
                <a:spcPts val="0"/>
              </a:spcAft>
              <a:buSzPts val="800"/>
              <a:buChar char="•"/>
              <a:defRPr sz="800"/>
            </a:lvl6pPr>
            <a:lvl7pPr marL="3200400" lvl="6" indent="-279400" algn="l" rtl="0">
              <a:lnSpc>
                <a:spcPct val="100000"/>
              </a:lnSpc>
              <a:spcBef>
                <a:spcPts val="400"/>
              </a:spcBef>
              <a:spcAft>
                <a:spcPts val="0"/>
              </a:spcAft>
              <a:buSzPts val="800"/>
              <a:buChar char="•"/>
              <a:defRPr sz="800"/>
            </a:lvl7pPr>
            <a:lvl8pPr marL="3657600" lvl="7" indent="-279400" algn="l" rtl="0">
              <a:lnSpc>
                <a:spcPct val="100000"/>
              </a:lnSpc>
              <a:spcBef>
                <a:spcPts val="400"/>
              </a:spcBef>
              <a:spcAft>
                <a:spcPts val="0"/>
              </a:spcAft>
              <a:buSzPts val="800"/>
              <a:buChar char="•"/>
              <a:defRPr sz="800"/>
            </a:lvl8pPr>
            <a:lvl9pPr marL="4114800" lvl="8" indent="-279400" algn="l" rtl="0">
              <a:lnSpc>
                <a:spcPct val="100000"/>
              </a:lnSpc>
              <a:spcBef>
                <a:spcPts val="400"/>
              </a:spcBef>
              <a:spcAft>
                <a:spcPts val="0"/>
              </a:spcAft>
              <a:buSzPts val="800"/>
              <a:buChar char="•"/>
              <a:defRPr sz="800"/>
            </a:lvl9pPr>
          </a:lstStyle>
          <a:p>
            <a:endParaRPr/>
          </a:p>
        </p:txBody>
      </p:sp>
      <p:sp>
        <p:nvSpPr>
          <p:cNvPr id="211" name="Google Shape;211;p30"/>
          <p:cNvSpPr txBox="1">
            <a:spLocks noGrp="1"/>
          </p:cNvSpPr>
          <p:nvPr>
            <p:ph type="body" idx="3"/>
          </p:nvPr>
        </p:nvSpPr>
        <p:spPr>
          <a:xfrm>
            <a:off x="4948848" y="953346"/>
            <a:ext cx="3259800" cy="1074900"/>
          </a:xfrm>
          <a:prstGeom prst="rect">
            <a:avLst/>
          </a:prstGeom>
          <a:noFill/>
          <a:ln>
            <a:noFill/>
          </a:ln>
        </p:spPr>
        <p:txBody>
          <a:bodyPr spcFirstLastPara="1" wrap="square" lIns="48975" tIns="24475" rIns="48975" bIns="24475" anchor="t" anchorCtr="0">
            <a:noAutofit/>
          </a:bodyPr>
          <a:lstStyle>
            <a:lvl1pPr marL="457200" lvl="0" indent="-298450" algn="l" rtl="0">
              <a:lnSpc>
                <a:spcPct val="100000"/>
              </a:lnSpc>
              <a:spcBef>
                <a:spcPts val="0"/>
              </a:spcBef>
              <a:spcAft>
                <a:spcPts val="0"/>
              </a:spcAft>
              <a:buClr>
                <a:srgbClr val="000000"/>
              </a:buClr>
              <a:buSzPts val="1100"/>
              <a:buChar char="•"/>
              <a:defRPr sz="1100" b="0">
                <a:solidFill>
                  <a:srgbClr val="000000"/>
                </a:solidFill>
              </a:defRPr>
            </a:lvl1pPr>
            <a:lvl2pPr marL="914400" lvl="1" indent="-285750" algn="l" rtl="0">
              <a:lnSpc>
                <a:spcPct val="100000"/>
              </a:lnSpc>
              <a:spcBef>
                <a:spcPts val="400"/>
              </a:spcBef>
              <a:spcAft>
                <a:spcPts val="0"/>
              </a:spcAft>
              <a:buClr>
                <a:srgbClr val="000000"/>
              </a:buClr>
              <a:buSzPts val="900"/>
              <a:buChar char="•"/>
              <a:defRPr sz="900" b="0">
                <a:solidFill>
                  <a:srgbClr val="000000"/>
                </a:solidFill>
              </a:defRPr>
            </a:lvl2pPr>
            <a:lvl3pPr marL="1371600" lvl="2" indent="-260350" algn="l" rtl="0">
              <a:lnSpc>
                <a:spcPct val="100000"/>
              </a:lnSpc>
              <a:spcBef>
                <a:spcPts val="400"/>
              </a:spcBef>
              <a:spcAft>
                <a:spcPts val="0"/>
              </a:spcAft>
              <a:buClr>
                <a:srgbClr val="000000"/>
              </a:buClr>
              <a:buSzPts val="500"/>
              <a:buChar char="•"/>
              <a:defRPr sz="500" b="0">
                <a:solidFill>
                  <a:srgbClr val="000000"/>
                </a:solidFill>
              </a:defRPr>
            </a:lvl3pPr>
            <a:lvl4pPr marL="1828800" lvl="3" indent="-260350" algn="l" rtl="0">
              <a:lnSpc>
                <a:spcPct val="100000"/>
              </a:lnSpc>
              <a:spcBef>
                <a:spcPts val="400"/>
              </a:spcBef>
              <a:spcAft>
                <a:spcPts val="0"/>
              </a:spcAft>
              <a:buClr>
                <a:srgbClr val="000000"/>
              </a:buClr>
              <a:buSzPts val="500"/>
              <a:buChar char="•"/>
              <a:defRPr sz="500" b="0">
                <a:solidFill>
                  <a:srgbClr val="000000"/>
                </a:solidFill>
              </a:defRPr>
            </a:lvl4pPr>
            <a:lvl5pPr marL="2286000" lvl="4" indent="-260350" algn="l" rtl="0">
              <a:lnSpc>
                <a:spcPct val="100000"/>
              </a:lnSpc>
              <a:spcBef>
                <a:spcPts val="400"/>
              </a:spcBef>
              <a:spcAft>
                <a:spcPts val="0"/>
              </a:spcAft>
              <a:buClr>
                <a:srgbClr val="000000"/>
              </a:buClr>
              <a:buSzPts val="500"/>
              <a:buChar char="•"/>
              <a:defRPr sz="500" b="0">
                <a:solidFill>
                  <a:srgbClr val="000000"/>
                </a:solidFill>
              </a:defRPr>
            </a:lvl5pPr>
            <a:lvl6pPr marL="2743200" lvl="5" indent="-279400" algn="l" rtl="0">
              <a:lnSpc>
                <a:spcPct val="100000"/>
              </a:lnSpc>
              <a:spcBef>
                <a:spcPts val="400"/>
              </a:spcBef>
              <a:spcAft>
                <a:spcPts val="0"/>
              </a:spcAft>
              <a:buClr>
                <a:srgbClr val="000000"/>
              </a:buClr>
              <a:buSzPts val="800"/>
              <a:buChar char="•"/>
              <a:defRPr sz="800" b="0">
                <a:solidFill>
                  <a:srgbClr val="000000"/>
                </a:solidFill>
              </a:defRPr>
            </a:lvl6pPr>
            <a:lvl7pPr marL="3200400" lvl="6" indent="-279400" algn="l" rtl="0">
              <a:lnSpc>
                <a:spcPct val="100000"/>
              </a:lnSpc>
              <a:spcBef>
                <a:spcPts val="400"/>
              </a:spcBef>
              <a:spcAft>
                <a:spcPts val="0"/>
              </a:spcAft>
              <a:buClr>
                <a:srgbClr val="000000"/>
              </a:buClr>
              <a:buSzPts val="800"/>
              <a:buChar char="•"/>
              <a:defRPr sz="800" b="0">
                <a:solidFill>
                  <a:srgbClr val="000000"/>
                </a:solidFill>
              </a:defRPr>
            </a:lvl7pPr>
            <a:lvl8pPr marL="3657600" lvl="7" indent="-279400" algn="l" rtl="0">
              <a:lnSpc>
                <a:spcPct val="100000"/>
              </a:lnSpc>
              <a:spcBef>
                <a:spcPts val="400"/>
              </a:spcBef>
              <a:spcAft>
                <a:spcPts val="0"/>
              </a:spcAft>
              <a:buClr>
                <a:srgbClr val="000000"/>
              </a:buClr>
              <a:buSzPts val="800"/>
              <a:buChar char="•"/>
              <a:defRPr sz="800" b="0">
                <a:solidFill>
                  <a:srgbClr val="000000"/>
                </a:solidFill>
              </a:defRPr>
            </a:lvl8pPr>
            <a:lvl9pPr marL="4114800" lvl="8" indent="-279400" algn="l" rtl="0">
              <a:lnSpc>
                <a:spcPct val="100000"/>
              </a:lnSpc>
              <a:spcBef>
                <a:spcPts val="400"/>
              </a:spcBef>
              <a:spcAft>
                <a:spcPts val="0"/>
              </a:spcAft>
              <a:buClr>
                <a:srgbClr val="000000"/>
              </a:buClr>
              <a:buSzPts val="800"/>
              <a:buChar char="•"/>
              <a:defRPr sz="800" b="0">
                <a:solidFill>
                  <a:srgbClr val="000000"/>
                </a:solidFill>
              </a:defRPr>
            </a:lvl9pPr>
          </a:lstStyle>
          <a:p>
            <a:endParaRPr/>
          </a:p>
        </p:txBody>
      </p:sp>
      <p:sp>
        <p:nvSpPr>
          <p:cNvPr id="212" name="Google Shape;212;p30"/>
          <p:cNvSpPr txBox="1">
            <a:spLocks noGrp="1"/>
          </p:cNvSpPr>
          <p:nvPr>
            <p:ph type="body" idx="4"/>
          </p:nvPr>
        </p:nvSpPr>
        <p:spPr>
          <a:xfrm>
            <a:off x="-13259" y="236250"/>
            <a:ext cx="404400" cy="306600"/>
          </a:xfrm>
          <a:prstGeom prst="rect">
            <a:avLst/>
          </a:prstGeom>
          <a:noFill/>
          <a:ln>
            <a:noFill/>
          </a:ln>
        </p:spPr>
        <p:txBody>
          <a:bodyPr spcFirstLastPara="1" wrap="square" lIns="48975" tIns="24475" rIns="48975" bIns="24475" anchor="t" anchorCtr="0">
            <a:spAutoFit/>
          </a:bodyPr>
          <a:lstStyle>
            <a:lvl1pPr marL="457200" lvl="0" indent="-273050" algn="l" rtl="0">
              <a:lnSpc>
                <a:spcPct val="90000"/>
              </a:lnSpc>
              <a:spcBef>
                <a:spcPts val="700"/>
              </a:spcBef>
              <a:spcAft>
                <a:spcPts val="0"/>
              </a:spcAft>
              <a:buClr>
                <a:srgbClr val="FFFFFF"/>
              </a:buClr>
              <a:buSzPts val="700"/>
              <a:buFont typeface="Corbel"/>
              <a:buChar char="●"/>
              <a:defRPr sz="700" b="1">
                <a:solidFill>
                  <a:srgbClr val="FFFFFF"/>
                </a:solidFill>
                <a:latin typeface="Corbel"/>
                <a:ea typeface="Corbel"/>
                <a:cs typeface="Corbel"/>
                <a:sym typeface="Corbel"/>
              </a:defRPr>
            </a:lvl1pPr>
            <a:lvl2pPr marL="914400" lvl="1"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2pPr>
            <a:lvl3pPr marL="1371600" lvl="2"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3pPr>
            <a:lvl4pPr marL="1828800" lvl="3"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4pPr>
            <a:lvl5pPr marL="2286000" lvl="4"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5pPr>
            <a:lvl6pPr marL="2743200" lvl="5"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6pPr>
            <a:lvl7pPr marL="3200400" lvl="6"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7pPr>
            <a:lvl8pPr marL="3657600" lvl="7"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8pPr>
            <a:lvl9pPr marL="4114800" lvl="8"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mplate 1">
  <p:cSld name="Template 1">
    <p:bg>
      <p:bgPr>
        <a:solidFill>
          <a:srgbClr val="CCCCCC"/>
        </a:solidFill>
        <a:effectLst/>
      </p:bgPr>
    </p:bg>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467915" y="102870"/>
            <a:ext cx="7348200" cy="5310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3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15" name="Google Shape;215;p31"/>
          <p:cNvSpPr txBox="1">
            <a:spLocks noGrp="1"/>
          </p:cNvSpPr>
          <p:nvPr>
            <p:ph type="subTitle" idx="1"/>
          </p:nvPr>
        </p:nvSpPr>
        <p:spPr>
          <a:xfrm>
            <a:off x="467915" y="633784"/>
            <a:ext cx="7348200" cy="392400"/>
          </a:xfrm>
          <a:prstGeom prst="rect">
            <a:avLst/>
          </a:prstGeom>
          <a:noFill/>
          <a:ln>
            <a:noFill/>
          </a:ln>
        </p:spPr>
        <p:txBody>
          <a:bodyPr spcFirstLastPara="1" wrap="square" lIns="68575" tIns="34275" rIns="68575" bIns="34275" anchor="t" anchorCtr="0">
            <a:spAutoFit/>
          </a:bodyPr>
          <a:lstStyle>
            <a:lvl1pPr lvl="0" algn="l" rtl="0">
              <a:lnSpc>
                <a:spcPct val="90000"/>
              </a:lnSpc>
              <a:spcBef>
                <a:spcPts val="800"/>
              </a:spcBef>
              <a:spcAft>
                <a:spcPts val="0"/>
              </a:spcAft>
              <a:buClr>
                <a:schemeClr val="accent1"/>
              </a:buClr>
              <a:buSzPts val="2100"/>
              <a:buNone/>
              <a:defRPr sz="2100">
                <a:solidFill>
                  <a:schemeClr val="accen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216" name="Google Shape;216;p31"/>
          <p:cNvPicPr preferRelativeResize="0"/>
          <p:nvPr/>
        </p:nvPicPr>
        <p:blipFill rotWithShape="1">
          <a:blip r:embed="rId2">
            <a:alphaModFix/>
          </a:blip>
          <a:srcRect r="18500" b="19393"/>
          <a:stretch/>
        </p:blipFill>
        <p:spPr>
          <a:xfrm>
            <a:off x="8322384" y="4330860"/>
            <a:ext cx="821616" cy="812640"/>
          </a:xfrm>
          <a:prstGeom prst="rect">
            <a:avLst/>
          </a:prstGeom>
          <a:noFill/>
          <a:ln>
            <a:noFill/>
          </a:ln>
        </p:spPr>
      </p:pic>
      <p:sp>
        <p:nvSpPr>
          <p:cNvPr id="217" name="Google Shape;217;p31"/>
          <p:cNvSpPr/>
          <p:nvPr/>
        </p:nvSpPr>
        <p:spPr>
          <a:xfrm>
            <a:off x="467915" y="1221599"/>
            <a:ext cx="40182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8" name="Google Shape;218;p31"/>
          <p:cNvSpPr/>
          <p:nvPr/>
        </p:nvSpPr>
        <p:spPr>
          <a:xfrm>
            <a:off x="467915" y="3174606"/>
            <a:ext cx="82119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9" name="Google Shape;219;p31"/>
          <p:cNvSpPr/>
          <p:nvPr/>
        </p:nvSpPr>
        <p:spPr>
          <a:xfrm>
            <a:off x="4657724" y="1221599"/>
            <a:ext cx="40218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0" name="Google Shape;220;p31"/>
          <p:cNvSpPr txBox="1">
            <a:spLocks noGrp="1"/>
          </p:cNvSpPr>
          <p:nvPr>
            <p:ph type="body" idx="2"/>
          </p:nvPr>
        </p:nvSpPr>
        <p:spPr>
          <a:xfrm>
            <a:off x="4657724" y="1221599"/>
            <a:ext cx="40188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1" name="Google Shape;221;p31"/>
          <p:cNvSpPr txBox="1">
            <a:spLocks noGrp="1"/>
          </p:cNvSpPr>
          <p:nvPr>
            <p:ph type="body" idx="3"/>
          </p:nvPr>
        </p:nvSpPr>
        <p:spPr>
          <a:xfrm>
            <a:off x="467915" y="1221599"/>
            <a:ext cx="40188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2" name="Google Shape;222;p31"/>
          <p:cNvSpPr txBox="1">
            <a:spLocks noGrp="1"/>
          </p:cNvSpPr>
          <p:nvPr>
            <p:ph type="body" idx="4"/>
          </p:nvPr>
        </p:nvSpPr>
        <p:spPr>
          <a:xfrm>
            <a:off x="467915" y="3174606"/>
            <a:ext cx="82092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re et contenu 2 2">
  <p:cSld name="OBJECT_2_2">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25" name="Google Shape;225;p32"/>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336550" algn="l" rtl="0">
              <a:lnSpc>
                <a:spcPct val="90000"/>
              </a:lnSpc>
              <a:spcBef>
                <a:spcPts val="8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26" name="Google Shape;226;p32"/>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27" name="Google Shape;227;p32"/>
          <p:cNvSpPr/>
          <p:nvPr/>
        </p:nvSpPr>
        <p:spPr>
          <a:xfrm>
            <a:off x="2" y="131008"/>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28" name="Google Shape;228;p32"/>
          <p:cNvSpPr txBox="1">
            <a:spLocks noGrp="1"/>
          </p:cNvSpPr>
          <p:nvPr>
            <p:ph type="body" idx="2"/>
          </p:nvPr>
        </p:nvSpPr>
        <p:spPr>
          <a:xfrm>
            <a:off x="-13259" y="125879"/>
            <a:ext cx="404400" cy="417000"/>
          </a:xfrm>
          <a:prstGeom prst="rect">
            <a:avLst/>
          </a:prstGeom>
        </p:spPr>
        <p:txBody>
          <a:bodyPr spcFirstLastPara="1" wrap="square" lIns="48975" tIns="24475" rIns="48975" bIns="24475" anchor="t" anchorCtr="0">
            <a:noAutofit/>
          </a:bodyPr>
          <a:lstStyle>
            <a:lvl1pPr marL="457200" lvl="0" indent="-285750" rtl="0">
              <a:spcBef>
                <a:spcPts val="700"/>
              </a:spcBef>
              <a:spcAft>
                <a:spcPts val="0"/>
              </a:spcAft>
              <a:buClr>
                <a:srgbClr val="FFFFFF"/>
              </a:buClr>
              <a:buSzPts val="900"/>
              <a:buChar char="●"/>
              <a:defRPr sz="900" b="1">
                <a:solidFill>
                  <a:srgbClr val="FFFFFF"/>
                </a:solidFill>
              </a:defRPr>
            </a:lvl1pPr>
            <a:lvl2pPr marL="914400" lvl="1" indent="-254000" rtl="0">
              <a:spcBef>
                <a:spcPts val="400"/>
              </a:spcBef>
              <a:spcAft>
                <a:spcPts val="0"/>
              </a:spcAft>
              <a:buClr>
                <a:srgbClr val="FFFFFF"/>
              </a:buClr>
              <a:buSzPts val="400"/>
              <a:buChar char="○"/>
              <a:defRPr sz="400" b="1">
                <a:solidFill>
                  <a:srgbClr val="FFFFFF"/>
                </a:solidFill>
              </a:defRPr>
            </a:lvl2pPr>
            <a:lvl3pPr marL="1371600" lvl="2" indent="-254000" rtl="0">
              <a:spcBef>
                <a:spcPts val="400"/>
              </a:spcBef>
              <a:spcAft>
                <a:spcPts val="0"/>
              </a:spcAft>
              <a:buClr>
                <a:srgbClr val="FFFFFF"/>
              </a:buClr>
              <a:buSzPts val="400"/>
              <a:buChar char="■"/>
              <a:defRPr sz="400" b="1">
                <a:solidFill>
                  <a:srgbClr val="FFFFFF"/>
                </a:solidFill>
              </a:defRPr>
            </a:lvl3pPr>
            <a:lvl4pPr marL="1828800" lvl="3" indent="-254000" rtl="0">
              <a:spcBef>
                <a:spcPts val="400"/>
              </a:spcBef>
              <a:spcAft>
                <a:spcPts val="0"/>
              </a:spcAft>
              <a:buClr>
                <a:srgbClr val="FFFFFF"/>
              </a:buClr>
              <a:buSzPts val="400"/>
              <a:buChar char="●"/>
              <a:defRPr sz="400" b="1">
                <a:solidFill>
                  <a:srgbClr val="FFFFFF"/>
                </a:solidFill>
              </a:defRPr>
            </a:lvl4pPr>
            <a:lvl5pPr marL="2286000" lvl="4" indent="-254000" rtl="0">
              <a:spcBef>
                <a:spcPts val="400"/>
              </a:spcBef>
              <a:spcAft>
                <a:spcPts val="0"/>
              </a:spcAft>
              <a:buClr>
                <a:srgbClr val="FFFFFF"/>
              </a:buClr>
              <a:buSzPts val="400"/>
              <a:buChar char="○"/>
              <a:defRPr sz="400" b="1">
                <a:solidFill>
                  <a:srgbClr val="FFFFFF"/>
                </a:solidFill>
              </a:defRPr>
            </a:lvl5pPr>
            <a:lvl6pPr marL="2743200" lvl="5" indent="-254000" rtl="0">
              <a:spcBef>
                <a:spcPts val="400"/>
              </a:spcBef>
              <a:spcAft>
                <a:spcPts val="0"/>
              </a:spcAft>
              <a:buClr>
                <a:srgbClr val="FFFFFF"/>
              </a:buClr>
              <a:buSzPts val="400"/>
              <a:buChar char="■"/>
              <a:defRPr sz="400" b="1">
                <a:solidFill>
                  <a:srgbClr val="FFFFFF"/>
                </a:solidFill>
              </a:defRPr>
            </a:lvl6pPr>
            <a:lvl7pPr marL="3200400" lvl="6" indent="-254000" rtl="0">
              <a:spcBef>
                <a:spcPts val="400"/>
              </a:spcBef>
              <a:spcAft>
                <a:spcPts val="0"/>
              </a:spcAft>
              <a:buClr>
                <a:srgbClr val="FFFFFF"/>
              </a:buClr>
              <a:buSzPts val="400"/>
              <a:buChar char="●"/>
              <a:defRPr sz="400" b="1">
                <a:solidFill>
                  <a:srgbClr val="FFFFFF"/>
                </a:solidFill>
              </a:defRPr>
            </a:lvl7pPr>
            <a:lvl8pPr marL="3657600" lvl="7" indent="-254000" rtl="0">
              <a:spcBef>
                <a:spcPts val="400"/>
              </a:spcBef>
              <a:spcAft>
                <a:spcPts val="0"/>
              </a:spcAft>
              <a:buClr>
                <a:srgbClr val="FFFFFF"/>
              </a:buClr>
              <a:buSzPts val="400"/>
              <a:buChar char="○"/>
              <a:defRPr sz="400" b="1">
                <a:solidFill>
                  <a:srgbClr val="FFFFFF"/>
                </a:solidFill>
              </a:defRPr>
            </a:lvl8pPr>
            <a:lvl9pPr marL="4114800" lvl="8" indent="-254000" rtl="0">
              <a:spcBef>
                <a:spcPts val="400"/>
              </a:spcBef>
              <a:spcAft>
                <a:spcPts val="0"/>
              </a:spcAft>
              <a:buClr>
                <a:srgbClr val="FFFFFF"/>
              </a:buClr>
              <a:buSzPts val="400"/>
              <a:buChar char="■"/>
              <a:defRPr sz="400" b="1">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239"/>
        <p:cNvGrpSpPr/>
        <p:nvPr/>
      </p:nvGrpSpPr>
      <p:grpSpPr>
        <a:xfrm>
          <a:off x="0" y="0"/>
          <a:ext cx="0" cy="0"/>
          <a:chOff x="0" y="0"/>
          <a:chExt cx="0" cy="0"/>
        </a:xfrm>
      </p:grpSpPr>
      <p:pic>
        <p:nvPicPr>
          <p:cNvPr id="240" name="Google Shape;240;p34"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241" name="Google Shape;241;p34"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242" name="Google Shape;242;p34"/>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243" name="Google Shape;243;p34"/>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rmAutofit/>
          </a:bodyPr>
          <a:lstStyle>
            <a:lvl1pPr lvl="0" algn="ctr" rtl="0">
              <a:lnSpc>
                <a:spcPct val="90000"/>
              </a:lnSpc>
              <a:spcBef>
                <a:spcPts val="0"/>
              </a:spcBef>
              <a:spcAft>
                <a:spcPts val="0"/>
              </a:spcAft>
              <a:buClr>
                <a:schemeClr val="lt1"/>
              </a:buClr>
              <a:buSzPts val="1700"/>
              <a:buFont typeface="Corbel"/>
              <a:buNone/>
              <a:defRPr sz="1700">
                <a:solidFill>
                  <a:schemeClr val="lt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46" name="Google Shape;246;p35"/>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47" name="Google Shape;247;p35"/>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48" name="Google Shape;248;p35"/>
          <p:cNvSpPr/>
          <p:nvPr/>
        </p:nvSpPr>
        <p:spPr>
          <a:xfrm>
            <a:off x="0" y="131007"/>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mplate 16">
  <p:cSld name="Template 16">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467915" y="788670"/>
            <a:ext cx="5412300" cy="39093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51" name="Google Shape;251;p36"/>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252" name="Google Shape;252;p36"/>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
        <p:nvSpPr>
          <p:cNvPr id="253" name="Google Shape;253;p36"/>
          <p:cNvSpPr/>
          <p:nvPr/>
        </p:nvSpPr>
        <p:spPr>
          <a:xfrm>
            <a:off x="6052754" y="2810656"/>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54" name="Google Shape;254;p36"/>
          <p:cNvSpPr/>
          <p:nvPr/>
        </p:nvSpPr>
        <p:spPr>
          <a:xfrm>
            <a:off x="6052754" y="788670"/>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55" name="Google Shape;255;p36"/>
          <p:cNvSpPr txBox="1">
            <a:spLocks noGrp="1"/>
          </p:cNvSpPr>
          <p:nvPr>
            <p:ph type="body" idx="1"/>
          </p:nvPr>
        </p:nvSpPr>
        <p:spPr>
          <a:xfrm>
            <a:off x="6052754" y="788670"/>
            <a:ext cx="2619900" cy="1887000"/>
          </a:xfrm>
          <a:prstGeom prst="rect">
            <a:avLst/>
          </a:prstGeom>
          <a:noFill/>
          <a:ln>
            <a:noFill/>
          </a:ln>
        </p:spPr>
        <p:txBody>
          <a:bodyPr spcFirstLastPara="1" wrap="square" lIns="48975" tIns="24475" rIns="48975" bIns="24475" anchor="t" anchorCtr="0">
            <a:norm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56" name="Google Shape;256;p36"/>
          <p:cNvSpPr txBox="1">
            <a:spLocks noGrp="1"/>
          </p:cNvSpPr>
          <p:nvPr>
            <p:ph type="body" idx="2"/>
          </p:nvPr>
        </p:nvSpPr>
        <p:spPr>
          <a:xfrm>
            <a:off x="6052754" y="2810656"/>
            <a:ext cx="2619900" cy="1887000"/>
          </a:xfrm>
          <a:prstGeom prst="rect">
            <a:avLst/>
          </a:prstGeom>
          <a:noFill/>
          <a:ln>
            <a:noFill/>
          </a:ln>
        </p:spPr>
        <p:txBody>
          <a:bodyPr spcFirstLastPara="1" wrap="square" lIns="48975" tIns="24475" rIns="48975" bIns="24475" anchor="t" anchorCtr="0">
            <a:norm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57" name="Google Shape;257;p36"/>
          <p:cNvSpPr txBox="1">
            <a:spLocks noGrp="1"/>
          </p:cNvSpPr>
          <p:nvPr>
            <p:ph type="body" idx="3"/>
          </p:nvPr>
        </p:nvSpPr>
        <p:spPr>
          <a:xfrm>
            <a:off x="467915" y="788669"/>
            <a:ext cx="5410800" cy="3910800"/>
          </a:xfrm>
          <a:prstGeom prst="rect">
            <a:avLst/>
          </a:prstGeom>
          <a:noFill/>
          <a:ln>
            <a:noFill/>
          </a:ln>
        </p:spPr>
        <p:txBody>
          <a:bodyPr spcFirstLastPara="1" wrap="square" lIns="48975" tIns="24475" rIns="48975" bIns="24475" anchor="t" anchorCtr="0">
            <a:norm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60" name="Google Shape;260;p37"/>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61" name="Google Shape;261;p37"/>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62" name="Google Shape;262;p37"/>
          <p:cNvSpPr txBox="1">
            <a:spLocks noGrp="1"/>
          </p:cNvSpPr>
          <p:nvPr>
            <p:ph type="sldNum" idx="12"/>
          </p:nvPr>
        </p:nvSpPr>
        <p:spPr>
          <a:xfrm>
            <a:off x="6457950" y="4767263"/>
            <a:ext cx="20574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26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 Left - SmartArt">
  <p:cSld name="1_Title - Left - SmartArt">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467916" y="102870"/>
            <a:ext cx="7348200" cy="5307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grpSp>
        <p:nvGrpSpPr>
          <p:cNvPr id="266" name="Google Shape;266;p39"/>
          <p:cNvGrpSpPr/>
          <p:nvPr/>
        </p:nvGrpSpPr>
        <p:grpSpPr>
          <a:xfrm>
            <a:off x="246119" y="4677706"/>
            <a:ext cx="329376" cy="329402"/>
            <a:chOff x="186858" y="6096003"/>
            <a:chExt cx="580501" cy="580546"/>
          </a:xfrm>
        </p:grpSpPr>
        <p:sp>
          <p:nvSpPr>
            <p:cNvPr id="267" name="Google Shape;267;p39"/>
            <p:cNvSpPr/>
            <p:nvPr/>
          </p:nvSpPr>
          <p:spPr>
            <a:xfrm>
              <a:off x="186859" y="6096003"/>
              <a:ext cx="580500" cy="580500"/>
            </a:xfrm>
            <a:prstGeom prst="rect">
              <a:avLst/>
            </a:prstGeom>
            <a:solidFill>
              <a:srgbClr val="BFBFBF">
                <a:alpha val="24710"/>
              </a:srgb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200" b="1">
                <a:solidFill>
                  <a:schemeClr val="lt1"/>
                </a:solidFill>
                <a:latin typeface="Geo"/>
                <a:ea typeface="Geo"/>
                <a:cs typeface="Geo"/>
                <a:sym typeface="Geo"/>
              </a:endParaRPr>
            </a:p>
          </p:txBody>
        </p:sp>
        <p:sp>
          <p:nvSpPr>
            <p:cNvPr id="268" name="Google Shape;268;p39"/>
            <p:cNvSpPr/>
            <p:nvPr/>
          </p:nvSpPr>
          <p:spPr>
            <a:xfrm>
              <a:off x="186858" y="6612049"/>
              <a:ext cx="580500" cy="64500"/>
            </a:xfrm>
            <a:prstGeom prst="rect">
              <a:avLst/>
            </a:prstGeom>
            <a:solidFill>
              <a:srgbClr val="BFBFBF">
                <a:alpha val="24710"/>
              </a:srgb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pic>
        <p:nvPicPr>
          <p:cNvPr id="269" name="Google Shape;269;p39"/>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1" y="0"/>
            <a:ext cx="6094500" cy="9144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72" name="Google Shape;272;p40"/>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292100" algn="l" rtl="0">
              <a:lnSpc>
                <a:spcPct val="90000"/>
              </a:lnSpc>
              <a:spcBef>
                <a:spcPts val="700"/>
              </a:spcBef>
              <a:spcAft>
                <a:spcPts val="0"/>
              </a:spcAft>
              <a:buClr>
                <a:schemeClr val="dk1"/>
              </a:buClr>
              <a:buSzPts val="1000"/>
              <a:buChar char="•"/>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73" name="Google Shape;273;p40"/>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74" name="Google Shape;274;p40"/>
          <p:cNvSpPr txBox="1">
            <a:spLocks noGrp="1"/>
          </p:cNvSpPr>
          <p:nvPr>
            <p:ph type="body" idx="2"/>
          </p:nvPr>
        </p:nvSpPr>
        <p:spPr>
          <a:xfrm>
            <a:off x="611560" y="1005576"/>
            <a:ext cx="5472000" cy="278100"/>
          </a:xfrm>
          <a:prstGeom prst="rect">
            <a:avLst/>
          </a:prstGeom>
          <a:noFill/>
          <a:ln>
            <a:noFill/>
          </a:ln>
        </p:spPr>
        <p:txBody>
          <a:bodyPr spcFirstLastPara="1" wrap="square" lIns="48975" tIns="24475" rIns="48975" bIns="24475" anchor="t" anchorCtr="0">
            <a:normAutofit/>
          </a:bodyPr>
          <a:lstStyle>
            <a:lvl1pPr marL="457200" lvl="0" indent="-228600" algn="r" rtl="0">
              <a:lnSpc>
                <a:spcPct val="90000"/>
              </a:lnSpc>
              <a:spcBef>
                <a:spcPts val="700"/>
              </a:spcBef>
              <a:spcAft>
                <a:spcPts val="0"/>
              </a:spcAft>
              <a:buClr>
                <a:srgbClr val="941A6D"/>
              </a:buClr>
              <a:buSzPts val="1900"/>
              <a:buNone/>
              <a:defRPr sz="1900">
                <a:solidFill>
                  <a:srgbClr val="941A6D"/>
                </a:solidFill>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77" name="Google Shape;277;p41"/>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78" name="Google Shape;278;p41"/>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79" name="Google Shape;279;p41"/>
          <p:cNvSpPr/>
          <p:nvPr/>
        </p:nvSpPr>
        <p:spPr>
          <a:xfrm>
            <a:off x="0" y="131007"/>
            <a:ext cx="254400" cy="417000"/>
          </a:xfrm>
          <a:prstGeom prst="homePlate">
            <a:avLst>
              <a:gd name="adj" fmla="val 50000"/>
            </a:avLst>
          </a:prstGeom>
          <a:solidFill>
            <a:srgbClr val="FFC000"/>
          </a:solidFill>
          <a:ln w="12700" cap="flat" cmpd="sng">
            <a:solidFill>
              <a:srgbClr val="FFC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82" name="Google Shape;282;p42"/>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83" name="Google Shape;283;p42"/>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84" name="Google Shape;284;p42"/>
          <p:cNvSpPr/>
          <p:nvPr/>
        </p:nvSpPr>
        <p:spPr>
          <a:xfrm>
            <a:off x="0" y="131007"/>
            <a:ext cx="254400" cy="417000"/>
          </a:xfrm>
          <a:prstGeom prst="homePlate">
            <a:avLst>
              <a:gd name="adj" fmla="val 50000"/>
            </a:avLst>
          </a:prstGeom>
          <a:solidFill>
            <a:srgbClr val="92D050"/>
          </a:solidFill>
          <a:ln w="12700" cap="flat" cmpd="sng">
            <a:solidFill>
              <a:srgbClr val="92D05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_Titre et contenu">
  <p:cSld name="4_Titre et contenu">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87" name="Google Shape;287;p43"/>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88" name="Google Shape;288;p43"/>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89" name="Google Shape;289;p43"/>
          <p:cNvSpPr/>
          <p:nvPr/>
        </p:nvSpPr>
        <p:spPr>
          <a:xfrm>
            <a:off x="0" y="131007"/>
            <a:ext cx="254400" cy="417000"/>
          </a:xfrm>
          <a:prstGeom prst="homePlate">
            <a:avLst>
              <a:gd name="adj" fmla="val 50000"/>
            </a:avLst>
          </a:prstGeom>
          <a:solidFill>
            <a:srgbClr val="0070C0"/>
          </a:solidFill>
          <a:ln w="12700" cap="flat" cmpd="sng">
            <a:solidFill>
              <a:srgbClr val="0070C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Disposition personnalisée">
  <p:cSld name="Disposition personnalisée">
    <p:spTree>
      <p:nvGrpSpPr>
        <p:cNvPr id="1" name="Shape 290"/>
        <p:cNvGrpSpPr/>
        <p:nvPr/>
      </p:nvGrpSpPr>
      <p:grpSpPr>
        <a:xfrm>
          <a:off x="0" y="0"/>
          <a:ext cx="0" cy="0"/>
          <a:chOff x="0" y="0"/>
          <a:chExt cx="0" cy="0"/>
        </a:xfrm>
      </p:grpSpPr>
      <p:sp>
        <p:nvSpPr>
          <p:cNvPr id="291" name="Google Shape;291;p4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92" name="Google Shape;292;p44"/>
          <p:cNvSpPr/>
          <p:nvPr/>
        </p:nvSpPr>
        <p:spPr>
          <a:xfrm>
            <a:off x="3291" y="858186"/>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44"/>
          <p:cNvSpPr txBox="1">
            <a:spLocks noGrp="1"/>
          </p:cNvSpPr>
          <p:nvPr>
            <p:ph type="title"/>
          </p:nvPr>
        </p:nvSpPr>
        <p:spPr>
          <a:xfrm>
            <a:off x="609531" y="1554147"/>
            <a:ext cx="61326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4300"/>
              <a:buFont typeface="Corbel"/>
              <a:buNone/>
              <a:defRPr sz="4300" b="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94" name="Google Shape;294;p44"/>
          <p:cNvSpPr txBox="1">
            <a:spLocks noGrp="1"/>
          </p:cNvSpPr>
          <p:nvPr>
            <p:ph type="body" idx="1"/>
          </p:nvPr>
        </p:nvSpPr>
        <p:spPr>
          <a:xfrm>
            <a:off x="710973" y="2934040"/>
            <a:ext cx="5704800" cy="336900"/>
          </a:xfrm>
          <a:prstGeom prst="rect">
            <a:avLst/>
          </a:prstGeom>
          <a:noFill/>
          <a:ln>
            <a:noFill/>
          </a:ln>
        </p:spPr>
        <p:txBody>
          <a:bodyPr spcFirstLastPara="1" wrap="square" lIns="48975" tIns="24475" rIns="48975" bIns="24475" anchor="t" anchorCtr="0">
            <a:normAutofit/>
          </a:bodyPr>
          <a:lstStyle>
            <a:lvl1pPr marL="457200" lvl="0" indent="-228600" algn="l" rtl="0">
              <a:lnSpc>
                <a:spcPct val="90000"/>
              </a:lnSpc>
              <a:spcBef>
                <a:spcPts val="700"/>
              </a:spcBef>
              <a:spcAft>
                <a:spcPts val="0"/>
              </a:spcAft>
              <a:buClr>
                <a:schemeClr val="dk1"/>
              </a:buClr>
              <a:buSzPts val="1700"/>
              <a:buNone/>
              <a:defRPr/>
            </a:lvl1pPr>
            <a:lvl2pPr marL="914400" lvl="1" indent="-228600" algn="l" rtl="0">
              <a:lnSpc>
                <a:spcPct val="90000"/>
              </a:lnSpc>
              <a:spcBef>
                <a:spcPts val="400"/>
              </a:spcBef>
              <a:spcAft>
                <a:spcPts val="0"/>
              </a:spcAft>
              <a:buClr>
                <a:schemeClr val="dk1"/>
              </a:buClr>
              <a:buSzPts val="15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1100"/>
              <a:buNone/>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1_Vide">
  <p:cSld name="1_Vide">
    <p:spTree>
      <p:nvGrpSpPr>
        <p:cNvPr id="1" name="Shape 295"/>
        <p:cNvGrpSpPr/>
        <p:nvPr/>
      </p:nvGrpSpPr>
      <p:grpSpPr>
        <a:xfrm>
          <a:off x="0" y="0"/>
          <a:ext cx="0" cy="0"/>
          <a:chOff x="0" y="0"/>
          <a:chExt cx="0" cy="0"/>
        </a:xfrm>
      </p:grpSpPr>
      <p:sp>
        <p:nvSpPr>
          <p:cNvPr id="296" name="Google Shape;296;p45"/>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97" name="Google Shape;297;p45"/>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98" name="Google Shape;298;p45"/>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99" name="Google Shape;299;p45"/>
          <p:cNvSpPr/>
          <p:nvPr/>
        </p:nvSpPr>
        <p:spPr>
          <a:xfrm>
            <a:off x="2425950" y="248444"/>
            <a:ext cx="4032000" cy="40320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0" name="Google Shape;300;p45">
            <a:hlinkClick r:id="rId2"/>
          </p:cNvPr>
          <p:cNvPicPr preferRelativeResize="0"/>
          <p:nvPr/>
        </p:nvPicPr>
        <p:blipFill rotWithShape="1">
          <a:blip r:embed="rId3">
            <a:alphaModFix/>
          </a:blip>
          <a:srcRect/>
          <a:stretch/>
        </p:blipFill>
        <p:spPr>
          <a:xfrm>
            <a:off x="3787102" y="2897523"/>
            <a:ext cx="234000" cy="234000"/>
          </a:xfrm>
          <a:prstGeom prst="rect">
            <a:avLst/>
          </a:prstGeom>
          <a:noFill/>
          <a:ln>
            <a:noFill/>
          </a:ln>
        </p:spPr>
      </p:pic>
      <p:pic>
        <p:nvPicPr>
          <p:cNvPr id="301" name="Google Shape;301;p45">
            <a:hlinkClick r:id="rId4"/>
          </p:cNvPr>
          <p:cNvPicPr preferRelativeResize="0"/>
          <p:nvPr/>
        </p:nvPicPr>
        <p:blipFill rotWithShape="1">
          <a:blip r:embed="rId5">
            <a:alphaModFix/>
          </a:blip>
          <a:srcRect/>
          <a:stretch/>
        </p:blipFill>
        <p:spPr>
          <a:xfrm>
            <a:off x="4847743" y="2897523"/>
            <a:ext cx="234000" cy="234000"/>
          </a:xfrm>
          <a:prstGeom prst="rect">
            <a:avLst/>
          </a:prstGeom>
          <a:noFill/>
          <a:ln>
            <a:noFill/>
          </a:ln>
        </p:spPr>
      </p:pic>
      <p:pic>
        <p:nvPicPr>
          <p:cNvPr id="302" name="Google Shape;302;p45">
            <a:hlinkClick r:id="rId6"/>
          </p:cNvPr>
          <p:cNvPicPr preferRelativeResize="0"/>
          <p:nvPr/>
        </p:nvPicPr>
        <p:blipFill rotWithShape="1">
          <a:blip r:embed="rId7">
            <a:alphaModFix/>
          </a:blip>
          <a:srcRect/>
          <a:stretch/>
        </p:blipFill>
        <p:spPr>
          <a:xfrm>
            <a:off x="4494196" y="2897523"/>
            <a:ext cx="234000" cy="234000"/>
          </a:xfrm>
          <a:prstGeom prst="rect">
            <a:avLst/>
          </a:prstGeom>
          <a:noFill/>
          <a:ln>
            <a:noFill/>
          </a:ln>
        </p:spPr>
      </p:pic>
      <p:pic>
        <p:nvPicPr>
          <p:cNvPr id="303" name="Google Shape;303;p45">
            <a:hlinkClick r:id="rId8"/>
          </p:cNvPr>
          <p:cNvPicPr preferRelativeResize="0"/>
          <p:nvPr/>
        </p:nvPicPr>
        <p:blipFill rotWithShape="1">
          <a:blip r:embed="rId9">
            <a:alphaModFix/>
          </a:blip>
          <a:srcRect/>
          <a:stretch/>
        </p:blipFill>
        <p:spPr>
          <a:xfrm>
            <a:off x="4140649" y="2897523"/>
            <a:ext cx="234000" cy="234000"/>
          </a:xfrm>
          <a:prstGeom prst="rect">
            <a:avLst/>
          </a:prstGeom>
          <a:noFill/>
          <a:ln>
            <a:noFill/>
          </a:ln>
        </p:spPr>
      </p:pic>
      <p:sp>
        <p:nvSpPr>
          <p:cNvPr id="304" name="Google Shape;304;p45">
            <a:hlinkClick r:id="rId10"/>
          </p:cNvPr>
          <p:cNvSpPr txBox="1"/>
          <p:nvPr/>
        </p:nvSpPr>
        <p:spPr>
          <a:xfrm>
            <a:off x="3256686" y="2476489"/>
            <a:ext cx="2370600" cy="3573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2000">
                <a:solidFill>
                  <a:schemeClr val="lt1"/>
                </a:solidFill>
                <a:latin typeface="Corbel"/>
                <a:ea typeface="Corbel"/>
                <a:cs typeface="Corbel"/>
                <a:sym typeface="Corbel"/>
              </a:rPr>
              <a:t>www.epsa-team.com</a:t>
            </a:r>
            <a:endParaRPr sz="700"/>
          </a:p>
        </p:txBody>
      </p:sp>
      <p:sp>
        <p:nvSpPr>
          <p:cNvPr id="305" name="Google Shape;305;p45">
            <a:hlinkClick r:id="rId10"/>
          </p:cNvPr>
          <p:cNvSpPr txBox="1"/>
          <p:nvPr/>
        </p:nvSpPr>
        <p:spPr>
          <a:xfrm>
            <a:off x="3802099" y="1311506"/>
            <a:ext cx="1279800" cy="5418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3200" b="1">
                <a:solidFill>
                  <a:schemeClr val="lt1"/>
                </a:solidFill>
                <a:latin typeface="Corbel"/>
                <a:ea typeface="Corbel"/>
                <a:cs typeface="Corbel"/>
                <a:sym typeface="Corbel"/>
              </a:rPr>
              <a:t>Merci !</a:t>
            </a:r>
            <a:endParaRPr sz="7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_Vide">
  <p:cSld name="2_Vide">
    <p:spTree>
      <p:nvGrpSpPr>
        <p:cNvPr id="1" name="Shape 306"/>
        <p:cNvGrpSpPr/>
        <p:nvPr/>
      </p:nvGrpSpPr>
      <p:grpSpPr>
        <a:xfrm>
          <a:off x="0" y="0"/>
          <a:ext cx="0" cy="0"/>
          <a:chOff x="0" y="0"/>
          <a:chExt cx="0" cy="0"/>
        </a:xfrm>
      </p:grpSpPr>
      <p:sp>
        <p:nvSpPr>
          <p:cNvPr id="307" name="Google Shape;307;p46"/>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308" name="Google Shape;308;p46"/>
          <p:cNvSpPr/>
          <p:nvPr/>
        </p:nvSpPr>
        <p:spPr>
          <a:xfrm>
            <a:off x="3291" y="747573"/>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46">
            <a:hlinkClick r:id="rId2"/>
          </p:cNvPr>
          <p:cNvSpPr txBox="1"/>
          <p:nvPr/>
        </p:nvSpPr>
        <p:spPr>
          <a:xfrm>
            <a:off x="3227624" y="1235414"/>
            <a:ext cx="2688600" cy="8805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5400" b="1">
                <a:solidFill>
                  <a:schemeClr val="lt1"/>
                </a:solidFill>
                <a:latin typeface="Arial Black"/>
                <a:ea typeface="Arial Black"/>
                <a:cs typeface="Arial Black"/>
                <a:sym typeface="Arial Black"/>
              </a:rPr>
              <a:t>Merci !</a:t>
            </a:r>
            <a:endParaRPr sz="700"/>
          </a:p>
        </p:txBody>
      </p:sp>
      <p:grpSp>
        <p:nvGrpSpPr>
          <p:cNvPr id="310" name="Google Shape;310;p46"/>
          <p:cNvGrpSpPr/>
          <p:nvPr/>
        </p:nvGrpSpPr>
        <p:grpSpPr>
          <a:xfrm>
            <a:off x="2587497" y="3323264"/>
            <a:ext cx="3708785" cy="994943"/>
            <a:chOff x="3242585" y="1951643"/>
            <a:chExt cx="2398800" cy="643518"/>
          </a:xfrm>
        </p:grpSpPr>
        <p:sp>
          <p:nvSpPr>
            <p:cNvPr id="311" name="Google Shape;311;p46">
              <a:hlinkClick r:id="rId2"/>
            </p:cNvPr>
            <p:cNvSpPr txBox="1"/>
            <p:nvPr/>
          </p:nvSpPr>
          <p:spPr>
            <a:xfrm>
              <a:off x="3242585" y="1951643"/>
              <a:ext cx="2398800" cy="3504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3200">
                  <a:solidFill>
                    <a:schemeClr val="dk1"/>
                  </a:solidFill>
                  <a:latin typeface="Corbel"/>
                  <a:ea typeface="Corbel"/>
                  <a:cs typeface="Corbel"/>
                  <a:sym typeface="Corbel"/>
                </a:rPr>
                <a:t>www.epsa-team.com</a:t>
              </a:r>
              <a:endParaRPr sz="700"/>
            </a:p>
          </p:txBody>
        </p:sp>
        <p:grpSp>
          <p:nvGrpSpPr>
            <p:cNvPr id="312" name="Google Shape;312;p46"/>
            <p:cNvGrpSpPr/>
            <p:nvPr/>
          </p:nvGrpSpPr>
          <p:grpSpPr>
            <a:xfrm>
              <a:off x="3794629" y="2361161"/>
              <a:ext cx="1294641" cy="234000"/>
              <a:chOff x="3835593" y="2372592"/>
              <a:chExt cx="1294641" cy="234000"/>
            </a:xfrm>
          </p:grpSpPr>
          <p:pic>
            <p:nvPicPr>
              <p:cNvPr id="313" name="Google Shape;313;p46">
                <a:hlinkClick r:id="rId3"/>
              </p:cNvPr>
              <p:cNvPicPr preferRelativeResize="0"/>
              <p:nvPr/>
            </p:nvPicPr>
            <p:blipFill rotWithShape="1">
              <a:blip r:embed="rId4">
                <a:alphaModFix/>
              </a:blip>
              <a:srcRect/>
              <a:stretch/>
            </p:blipFill>
            <p:spPr>
              <a:xfrm>
                <a:off x="3835593" y="2372592"/>
                <a:ext cx="234000" cy="234000"/>
              </a:xfrm>
              <a:prstGeom prst="rect">
                <a:avLst/>
              </a:prstGeom>
              <a:noFill/>
              <a:ln>
                <a:noFill/>
              </a:ln>
            </p:spPr>
          </p:pic>
          <p:pic>
            <p:nvPicPr>
              <p:cNvPr id="314" name="Google Shape;314;p46">
                <a:hlinkClick r:id="rId5"/>
              </p:cNvPr>
              <p:cNvPicPr preferRelativeResize="0"/>
              <p:nvPr/>
            </p:nvPicPr>
            <p:blipFill rotWithShape="1">
              <a:blip r:embed="rId6">
                <a:alphaModFix/>
              </a:blip>
              <a:srcRect/>
              <a:stretch/>
            </p:blipFill>
            <p:spPr>
              <a:xfrm>
                <a:off x="4896234" y="2372592"/>
                <a:ext cx="234000" cy="234000"/>
              </a:xfrm>
              <a:prstGeom prst="rect">
                <a:avLst/>
              </a:prstGeom>
              <a:noFill/>
              <a:ln>
                <a:noFill/>
              </a:ln>
            </p:spPr>
          </p:pic>
          <p:pic>
            <p:nvPicPr>
              <p:cNvPr id="315" name="Google Shape;315;p46">
                <a:hlinkClick r:id="rId7"/>
              </p:cNvPr>
              <p:cNvPicPr preferRelativeResize="0"/>
              <p:nvPr/>
            </p:nvPicPr>
            <p:blipFill rotWithShape="1">
              <a:blip r:embed="rId8">
                <a:alphaModFix/>
              </a:blip>
              <a:srcRect/>
              <a:stretch/>
            </p:blipFill>
            <p:spPr>
              <a:xfrm>
                <a:off x="4542687" y="2372592"/>
                <a:ext cx="234000" cy="234000"/>
              </a:xfrm>
              <a:prstGeom prst="rect">
                <a:avLst/>
              </a:prstGeom>
              <a:noFill/>
              <a:ln>
                <a:noFill/>
              </a:ln>
            </p:spPr>
          </p:pic>
          <p:pic>
            <p:nvPicPr>
              <p:cNvPr id="316" name="Google Shape;316;p46">
                <a:hlinkClick r:id="rId9"/>
              </p:cNvPr>
              <p:cNvPicPr preferRelativeResize="0"/>
              <p:nvPr/>
            </p:nvPicPr>
            <p:blipFill rotWithShape="1">
              <a:blip r:embed="rId10">
                <a:alphaModFix/>
              </a:blip>
              <a:srcRect/>
              <a:stretch/>
            </p:blipFill>
            <p:spPr>
              <a:xfrm>
                <a:off x="4189140" y="2372592"/>
                <a:ext cx="234000" cy="234000"/>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1.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marR="0" lvl="0" algn="l" rtl="0">
              <a:lnSpc>
                <a:spcPct val="90000"/>
              </a:lnSpc>
              <a:spcBef>
                <a:spcPts val="0"/>
              </a:spcBef>
              <a:spcAft>
                <a:spcPts val="0"/>
              </a:spcAft>
              <a:buClr>
                <a:schemeClr val="dk1"/>
              </a:buClr>
              <a:buSzPts val="2600"/>
              <a:buFont typeface="Corbel"/>
              <a:buNone/>
              <a:defRPr sz="2600" i="0" u="none" strike="noStrike" cap="none">
                <a:solidFill>
                  <a:schemeClr val="dk1"/>
                </a:solidFill>
                <a:latin typeface="Corbel"/>
                <a:ea typeface="Corbel"/>
                <a:cs typeface="Corbel"/>
                <a:sym typeface="Corbel"/>
              </a:defRPr>
            </a:lvl1pPr>
            <a:lvl2pPr lvl="1" rtl="0">
              <a:spcBef>
                <a:spcPts val="0"/>
              </a:spcBef>
              <a:spcAft>
                <a:spcPts val="0"/>
              </a:spcAft>
              <a:buSzPts val="700"/>
              <a:buNone/>
              <a:defRPr sz="1000"/>
            </a:lvl2pPr>
            <a:lvl3pPr lvl="2" rtl="0">
              <a:spcBef>
                <a:spcPts val="0"/>
              </a:spcBef>
              <a:spcAft>
                <a:spcPts val="0"/>
              </a:spcAft>
              <a:buSzPts val="700"/>
              <a:buNone/>
              <a:defRPr sz="1000"/>
            </a:lvl3pPr>
            <a:lvl4pPr lvl="3" rtl="0">
              <a:spcBef>
                <a:spcPts val="0"/>
              </a:spcBef>
              <a:spcAft>
                <a:spcPts val="0"/>
              </a:spcAft>
              <a:buSzPts val="700"/>
              <a:buNone/>
              <a:defRPr sz="1000"/>
            </a:lvl4pPr>
            <a:lvl5pPr lvl="4" rtl="0">
              <a:spcBef>
                <a:spcPts val="0"/>
              </a:spcBef>
              <a:spcAft>
                <a:spcPts val="0"/>
              </a:spcAft>
              <a:buSzPts val="700"/>
              <a:buNone/>
              <a:defRPr sz="1000"/>
            </a:lvl5pPr>
            <a:lvl6pPr lvl="5" rtl="0">
              <a:spcBef>
                <a:spcPts val="0"/>
              </a:spcBef>
              <a:spcAft>
                <a:spcPts val="0"/>
              </a:spcAft>
              <a:buSzPts val="700"/>
              <a:buNone/>
              <a:defRPr sz="1000"/>
            </a:lvl6pPr>
            <a:lvl7pPr lvl="6" rtl="0">
              <a:spcBef>
                <a:spcPts val="0"/>
              </a:spcBef>
              <a:spcAft>
                <a:spcPts val="0"/>
              </a:spcAft>
              <a:buSzPts val="700"/>
              <a:buNone/>
              <a:defRPr sz="1000"/>
            </a:lvl7pPr>
            <a:lvl8pPr lvl="7" rtl="0">
              <a:spcBef>
                <a:spcPts val="0"/>
              </a:spcBef>
              <a:spcAft>
                <a:spcPts val="0"/>
              </a:spcAft>
              <a:buSzPts val="700"/>
              <a:buNone/>
              <a:defRPr sz="1000"/>
            </a:lvl8pPr>
            <a:lvl9pPr lvl="8" rtl="0">
              <a:spcBef>
                <a:spcPts val="0"/>
              </a:spcBef>
              <a:spcAft>
                <a:spcPts val="0"/>
              </a:spcAft>
              <a:buSzPts val="700"/>
              <a:buNone/>
              <a:defRPr sz="1000"/>
            </a:lvl9pPr>
          </a:lstStyle>
          <a:p>
            <a:endParaRPr/>
          </a:p>
        </p:txBody>
      </p:sp>
      <p:sp>
        <p:nvSpPr>
          <p:cNvPr id="57" name="Google Shape;57;p14"/>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marR="0" lvl="0" indent="-336550" algn="l" rtl="0">
              <a:lnSpc>
                <a:spcPct val="90000"/>
              </a:lnSpc>
              <a:spcBef>
                <a:spcPts val="700"/>
              </a:spcBef>
              <a:spcAft>
                <a:spcPts val="0"/>
              </a:spcAft>
              <a:buClr>
                <a:schemeClr val="dk1"/>
              </a:buClr>
              <a:buSzPts val="1700"/>
              <a:buFont typeface="Corbel"/>
              <a:buChar char="•"/>
              <a:defRPr sz="1700" i="0" u="none" strike="noStrike" cap="none">
                <a:solidFill>
                  <a:schemeClr val="dk1"/>
                </a:solidFill>
                <a:latin typeface="Corbel"/>
                <a:ea typeface="Corbel"/>
                <a:cs typeface="Corbel"/>
                <a:sym typeface="Corbel"/>
              </a:defRPr>
            </a:lvl1pPr>
            <a:lvl2pPr marL="914400" marR="0" lvl="1" indent="-323850" algn="l" rtl="0">
              <a:lnSpc>
                <a:spcPct val="90000"/>
              </a:lnSpc>
              <a:spcBef>
                <a:spcPts val="400"/>
              </a:spcBef>
              <a:spcAft>
                <a:spcPts val="0"/>
              </a:spcAft>
              <a:buClr>
                <a:schemeClr val="dk1"/>
              </a:buClr>
              <a:buSzPts val="1500"/>
              <a:buFont typeface="Corbel"/>
              <a:buChar char="•"/>
              <a:defRPr sz="1500" i="0" u="none" strike="noStrike" cap="none">
                <a:solidFill>
                  <a:schemeClr val="dk1"/>
                </a:solidFill>
                <a:latin typeface="Corbel"/>
                <a:ea typeface="Corbel"/>
                <a:cs typeface="Corbel"/>
                <a:sym typeface="Corbel"/>
              </a:defRPr>
            </a:lvl2pPr>
            <a:lvl3pPr marL="1371600" marR="0" lvl="2"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3pPr>
            <a:lvl4pPr marL="1828800" marR="0" lvl="3"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4pPr>
            <a:lvl5pPr marL="2286000" marR="0" lvl="4"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5pPr>
            <a:lvl6pPr marL="2743200" marR="0" lvl="5"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6pPr>
            <a:lvl7pPr marL="3200400" marR="0" lvl="6"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7pPr>
            <a:lvl8pPr marL="3657600" marR="0" lvl="7"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8pPr>
            <a:lvl9pPr marL="4114800" marR="0" lvl="8"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9pPr>
          </a:lstStyle>
          <a:p>
            <a:endParaRPr/>
          </a:p>
        </p:txBody>
      </p:sp>
      <p:sp>
        <p:nvSpPr>
          <p:cNvPr id="58" name="Google Shape;58;p1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marR="0" lvl="0" indent="0" algn="r" rtl="0">
              <a:spcBef>
                <a:spcPts val="0"/>
              </a:spcBef>
              <a:buNone/>
              <a:defRPr sz="900" b="1" i="0" u="none" strike="noStrike" cap="none">
                <a:solidFill>
                  <a:schemeClr val="dk1"/>
                </a:solidFill>
                <a:latin typeface="Calibri"/>
                <a:ea typeface="Calibri"/>
                <a:cs typeface="Calibri"/>
                <a:sym typeface="Calibri"/>
              </a:defRPr>
            </a:lvl1pPr>
            <a:lvl2pPr marL="0" marR="0" lvl="1" indent="0" algn="r" rtl="0">
              <a:spcBef>
                <a:spcPts val="0"/>
              </a:spcBef>
              <a:buNone/>
              <a:defRPr sz="900" b="1" i="0" u="none" strike="noStrike" cap="none">
                <a:solidFill>
                  <a:schemeClr val="dk1"/>
                </a:solidFill>
                <a:latin typeface="Calibri"/>
                <a:ea typeface="Calibri"/>
                <a:cs typeface="Calibri"/>
                <a:sym typeface="Calibri"/>
              </a:defRPr>
            </a:lvl2pPr>
            <a:lvl3pPr marL="0" marR="0" lvl="2" indent="0" algn="r" rtl="0">
              <a:spcBef>
                <a:spcPts val="0"/>
              </a:spcBef>
              <a:buNone/>
              <a:defRPr sz="900" b="1" i="0" u="none" strike="noStrike" cap="none">
                <a:solidFill>
                  <a:schemeClr val="dk1"/>
                </a:solidFill>
                <a:latin typeface="Calibri"/>
                <a:ea typeface="Calibri"/>
                <a:cs typeface="Calibri"/>
                <a:sym typeface="Calibri"/>
              </a:defRPr>
            </a:lvl3pPr>
            <a:lvl4pPr marL="0" marR="0" lvl="3" indent="0" algn="r" rtl="0">
              <a:spcBef>
                <a:spcPts val="0"/>
              </a:spcBef>
              <a:buNone/>
              <a:defRPr sz="900" b="1" i="0" u="none" strike="noStrike" cap="none">
                <a:solidFill>
                  <a:schemeClr val="dk1"/>
                </a:solidFill>
                <a:latin typeface="Calibri"/>
                <a:ea typeface="Calibri"/>
                <a:cs typeface="Calibri"/>
                <a:sym typeface="Calibri"/>
              </a:defRPr>
            </a:lvl4pPr>
            <a:lvl5pPr marL="0" marR="0" lvl="4" indent="0" algn="r" rtl="0">
              <a:spcBef>
                <a:spcPts val="0"/>
              </a:spcBef>
              <a:buNone/>
              <a:defRPr sz="900" b="1" i="0" u="none" strike="noStrike" cap="none">
                <a:solidFill>
                  <a:schemeClr val="dk1"/>
                </a:solidFill>
                <a:latin typeface="Calibri"/>
                <a:ea typeface="Calibri"/>
                <a:cs typeface="Calibri"/>
                <a:sym typeface="Calibri"/>
              </a:defRPr>
            </a:lvl5pPr>
            <a:lvl6pPr marL="0" marR="0" lvl="5" indent="0" algn="r" rtl="0">
              <a:spcBef>
                <a:spcPts val="0"/>
              </a:spcBef>
              <a:buNone/>
              <a:defRPr sz="900" b="1" i="0" u="none" strike="noStrike" cap="none">
                <a:solidFill>
                  <a:schemeClr val="dk1"/>
                </a:solidFill>
                <a:latin typeface="Calibri"/>
                <a:ea typeface="Calibri"/>
                <a:cs typeface="Calibri"/>
                <a:sym typeface="Calibri"/>
              </a:defRPr>
            </a:lvl6pPr>
            <a:lvl7pPr marL="0" marR="0" lvl="6" indent="0" algn="r" rtl="0">
              <a:spcBef>
                <a:spcPts val="0"/>
              </a:spcBef>
              <a:buNone/>
              <a:defRPr sz="900" b="1" i="0" u="none" strike="noStrike" cap="none">
                <a:solidFill>
                  <a:schemeClr val="dk1"/>
                </a:solidFill>
                <a:latin typeface="Calibri"/>
                <a:ea typeface="Calibri"/>
                <a:cs typeface="Calibri"/>
                <a:sym typeface="Calibri"/>
              </a:defRPr>
            </a:lvl7pPr>
            <a:lvl8pPr marL="0" marR="0" lvl="7" indent="0" algn="r" rtl="0">
              <a:spcBef>
                <a:spcPts val="0"/>
              </a:spcBef>
              <a:buNone/>
              <a:defRPr sz="900" b="1" i="0" u="none" strike="noStrike" cap="none">
                <a:solidFill>
                  <a:schemeClr val="dk1"/>
                </a:solidFill>
                <a:latin typeface="Calibri"/>
                <a:ea typeface="Calibri"/>
                <a:cs typeface="Calibri"/>
                <a:sym typeface="Calibri"/>
              </a:defRPr>
            </a:lvl8pPr>
            <a:lvl9pPr marL="0" marR="0" lvl="8" indent="0" algn="r" rtl="0">
              <a:spcBef>
                <a:spcPts val="0"/>
              </a:spcBef>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59" name="Google Shape;59;p14"/>
          <p:cNvSpPr txBox="1"/>
          <p:nvPr/>
        </p:nvSpPr>
        <p:spPr>
          <a:xfrm>
            <a:off x="156146" y="4811761"/>
            <a:ext cx="6720300" cy="286200"/>
          </a:xfrm>
          <a:prstGeom prst="rect">
            <a:avLst/>
          </a:prstGeom>
          <a:noFill/>
          <a:ln>
            <a:noFill/>
          </a:ln>
        </p:spPr>
        <p:txBody>
          <a:bodyPr spcFirstLastPara="1" wrap="square" lIns="0" tIns="0" rIns="0" bIns="0" anchor="ctr" anchorCtr="0">
            <a:noAutofit/>
          </a:bodyPr>
          <a:lstStyle/>
          <a:p>
            <a:pPr marL="0" marR="0" lvl="0" indent="0" algn="just" rtl="0">
              <a:spcBef>
                <a:spcPts val="0"/>
              </a:spcBef>
              <a:spcAft>
                <a:spcPts val="0"/>
              </a:spcAft>
              <a:buNone/>
            </a:pPr>
            <a:r>
              <a:rPr lang="fr" sz="500" b="0" i="0" u="none" strike="noStrike" cap="none">
                <a:solidFill>
                  <a:schemeClr val="dk1"/>
                </a:solidFill>
                <a:latin typeface="Calibri"/>
                <a:ea typeface="Calibri"/>
                <a:cs typeface="Calibri"/>
                <a:sym typeface="Calibri"/>
              </a:rPr>
              <a:t>© EPSA Association, 2019.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endParaRPr sz="700"/>
          </a:p>
        </p:txBody>
      </p:sp>
      <p:pic>
        <p:nvPicPr>
          <p:cNvPr id="60" name="Google Shape;60;p14"/>
          <p:cNvPicPr preferRelativeResize="0"/>
          <p:nvPr/>
        </p:nvPicPr>
        <p:blipFill rotWithShape="1">
          <a:blip r:embed="rId20">
            <a:alphaModFix/>
          </a:blip>
          <a:srcRect/>
          <a:stretch/>
        </p:blipFill>
        <p:spPr>
          <a:xfrm>
            <a:off x="7282070" y="4808936"/>
            <a:ext cx="1039714" cy="223652"/>
          </a:xfrm>
          <a:prstGeom prst="rect">
            <a:avLst/>
          </a:prstGeom>
          <a:noFill/>
          <a:ln>
            <a:noFill/>
          </a:ln>
        </p:spPr>
      </p:pic>
      <p:sp>
        <p:nvSpPr>
          <p:cNvPr id="61" name="Google Shape;61;p14"/>
          <p:cNvSpPr/>
          <p:nvPr/>
        </p:nvSpPr>
        <p:spPr>
          <a:xfrm>
            <a:off x="0" y="137348"/>
            <a:ext cx="249900" cy="3795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cxnSp>
        <p:nvCxnSpPr>
          <p:cNvPr id="62" name="Google Shape;62;p14"/>
          <p:cNvCxnSpPr/>
          <p:nvPr/>
        </p:nvCxnSpPr>
        <p:spPr>
          <a:xfrm>
            <a:off x="390394" y="636900"/>
            <a:ext cx="1252800" cy="0"/>
          </a:xfrm>
          <a:prstGeom prst="straightConnector1">
            <a:avLst/>
          </a:prstGeom>
          <a:noFill/>
          <a:ln w="19050" cap="flat" cmpd="sng">
            <a:solidFill>
              <a:srgbClr val="595959"/>
            </a:solidFill>
            <a:prstDash val="solid"/>
            <a:miter lim="800000"/>
            <a:headEnd type="none" w="sm" len="sm"/>
            <a:tailEnd type="none" w="sm" len="sm"/>
          </a:ln>
        </p:spPr>
      </p:cxnSp>
      <p:sp>
        <p:nvSpPr>
          <p:cNvPr id="63" name="Google Shape;63;p14"/>
          <p:cNvSpPr/>
          <p:nvPr/>
        </p:nvSpPr>
        <p:spPr>
          <a:xfrm>
            <a:off x="7075122"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64" name="Google Shape;64;p14"/>
          <p:cNvSpPr/>
          <p:nvPr/>
        </p:nvSpPr>
        <p:spPr>
          <a:xfrm>
            <a:off x="8442020"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rmAutofit/>
          </a:bodyPr>
          <a:lstStyle>
            <a:lvl1pPr marR="0" lvl="0" algn="l" rtl="0">
              <a:lnSpc>
                <a:spcPct val="90000"/>
              </a:lnSpc>
              <a:spcBef>
                <a:spcPts val="0"/>
              </a:spcBef>
              <a:spcAft>
                <a:spcPts val="0"/>
              </a:spcAft>
              <a:buClr>
                <a:schemeClr val="dk1"/>
              </a:buClr>
              <a:buSzPts val="2600"/>
              <a:buFont typeface="Corbel"/>
              <a:buNone/>
              <a:defRPr sz="2600" b="0" i="0" u="none" strike="noStrike" cap="none">
                <a:solidFill>
                  <a:schemeClr val="dk1"/>
                </a:solidFill>
                <a:latin typeface="Corbel"/>
                <a:ea typeface="Corbel"/>
                <a:cs typeface="Corbel"/>
                <a:sym typeface="Corbel"/>
              </a:defRPr>
            </a:lvl1pPr>
            <a:lvl2pPr lvl="1" rtl="0">
              <a:spcBef>
                <a:spcPts val="0"/>
              </a:spcBef>
              <a:spcAft>
                <a:spcPts val="0"/>
              </a:spcAft>
              <a:buSzPts val="700"/>
              <a:buNone/>
              <a:defRPr sz="1000"/>
            </a:lvl2pPr>
            <a:lvl3pPr lvl="2" rtl="0">
              <a:spcBef>
                <a:spcPts val="0"/>
              </a:spcBef>
              <a:spcAft>
                <a:spcPts val="0"/>
              </a:spcAft>
              <a:buSzPts val="700"/>
              <a:buNone/>
              <a:defRPr sz="1000"/>
            </a:lvl3pPr>
            <a:lvl4pPr lvl="3" rtl="0">
              <a:spcBef>
                <a:spcPts val="0"/>
              </a:spcBef>
              <a:spcAft>
                <a:spcPts val="0"/>
              </a:spcAft>
              <a:buSzPts val="700"/>
              <a:buNone/>
              <a:defRPr sz="1000"/>
            </a:lvl4pPr>
            <a:lvl5pPr lvl="4" rtl="0">
              <a:spcBef>
                <a:spcPts val="0"/>
              </a:spcBef>
              <a:spcAft>
                <a:spcPts val="0"/>
              </a:spcAft>
              <a:buSzPts val="700"/>
              <a:buNone/>
              <a:defRPr sz="1000"/>
            </a:lvl5pPr>
            <a:lvl6pPr lvl="5" rtl="0">
              <a:spcBef>
                <a:spcPts val="0"/>
              </a:spcBef>
              <a:spcAft>
                <a:spcPts val="0"/>
              </a:spcAft>
              <a:buSzPts val="700"/>
              <a:buNone/>
              <a:defRPr sz="1000"/>
            </a:lvl6pPr>
            <a:lvl7pPr lvl="6" rtl="0">
              <a:spcBef>
                <a:spcPts val="0"/>
              </a:spcBef>
              <a:spcAft>
                <a:spcPts val="0"/>
              </a:spcAft>
              <a:buSzPts val="700"/>
              <a:buNone/>
              <a:defRPr sz="1000"/>
            </a:lvl7pPr>
            <a:lvl8pPr lvl="7" rtl="0">
              <a:spcBef>
                <a:spcPts val="0"/>
              </a:spcBef>
              <a:spcAft>
                <a:spcPts val="0"/>
              </a:spcAft>
              <a:buSzPts val="700"/>
              <a:buNone/>
              <a:defRPr sz="1000"/>
            </a:lvl8pPr>
            <a:lvl9pPr lvl="8" rtl="0">
              <a:spcBef>
                <a:spcPts val="0"/>
              </a:spcBef>
              <a:spcAft>
                <a:spcPts val="0"/>
              </a:spcAft>
              <a:buSzPts val="700"/>
              <a:buNone/>
              <a:defRPr sz="1000"/>
            </a:lvl9pPr>
          </a:lstStyle>
          <a:p>
            <a:endParaRPr/>
          </a:p>
        </p:txBody>
      </p:sp>
      <p:sp>
        <p:nvSpPr>
          <p:cNvPr id="231" name="Google Shape;231;p33"/>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marR="0" lvl="0" indent="-33655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orbel"/>
                <a:ea typeface="Corbel"/>
                <a:cs typeface="Corbel"/>
                <a:sym typeface="Corbel"/>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2pPr>
            <a:lvl3pPr marL="1371600" marR="0" lvl="2"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orbel"/>
                <a:ea typeface="Corbel"/>
                <a:cs typeface="Corbel"/>
                <a:sym typeface="Corbel"/>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orbel"/>
                <a:ea typeface="Corbel"/>
                <a:cs typeface="Corbel"/>
                <a:sym typeface="Corbel"/>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orbel"/>
                <a:ea typeface="Corbel"/>
                <a:cs typeface="Corbel"/>
                <a:sym typeface="Corbe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32" name="Google Shape;232;p33"/>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marR="0" lvl="0" indent="0" algn="r" rtl="0">
              <a:spcBef>
                <a:spcPts val="0"/>
              </a:spcBef>
              <a:buNone/>
              <a:defRPr sz="900" b="1" i="0" u="none" strike="noStrike" cap="none">
                <a:solidFill>
                  <a:schemeClr val="dk1"/>
                </a:solidFill>
                <a:latin typeface="Calibri"/>
                <a:ea typeface="Calibri"/>
                <a:cs typeface="Calibri"/>
                <a:sym typeface="Calibri"/>
              </a:defRPr>
            </a:lvl1pPr>
            <a:lvl2pPr marL="0" marR="0" lvl="1" indent="0" algn="r" rtl="0">
              <a:spcBef>
                <a:spcPts val="0"/>
              </a:spcBef>
              <a:buNone/>
              <a:defRPr sz="900" b="1" i="0" u="none" strike="noStrike" cap="none">
                <a:solidFill>
                  <a:schemeClr val="dk1"/>
                </a:solidFill>
                <a:latin typeface="Calibri"/>
                <a:ea typeface="Calibri"/>
                <a:cs typeface="Calibri"/>
                <a:sym typeface="Calibri"/>
              </a:defRPr>
            </a:lvl2pPr>
            <a:lvl3pPr marL="0" marR="0" lvl="2" indent="0" algn="r" rtl="0">
              <a:spcBef>
                <a:spcPts val="0"/>
              </a:spcBef>
              <a:buNone/>
              <a:defRPr sz="900" b="1" i="0" u="none" strike="noStrike" cap="none">
                <a:solidFill>
                  <a:schemeClr val="dk1"/>
                </a:solidFill>
                <a:latin typeface="Calibri"/>
                <a:ea typeface="Calibri"/>
                <a:cs typeface="Calibri"/>
                <a:sym typeface="Calibri"/>
              </a:defRPr>
            </a:lvl3pPr>
            <a:lvl4pPr marL="0" marR="0" lvl="3" indent="0" algn="r" rtl="0">
              <a:spcBef>
                <a:spcPts val="0"/>
              </a:spcBef>
              <a:buNone/>
              <a:defRPr sz="900" b="1" i="0" u="none" strike="noStrike" cap="none">
                <a:solidFill>
                  <a:schemeClr val="dk1"/>
                </a:solidFill>
                <a:latin typeface="Calibri"/>
                <a:ea typeface="Calibri"/>
                <a:cs typeface="Calibri"/>
                <a:sym typeface="Calibri"/>
              </a:defRPr>
            </a:lvl4pPr>
            <a:lvl5pPr marL="0" marR="0" lvl="4" indent="0" algn="r" rtl="0">
              <a:spcBef>
                <a:spcPts val="0"/>
              </a:spcBef>
              <a:buNone/>
              <a:defRPr sz="900" b="1" i="0" u="none" strike="noStrike" cap="none">
                <a:solidFill>
                  <a:schemeClr val="dk1"/>
                </a:solidFill>
                <a:latin typeface="Calibri"/>
                <a:ea typeface="Calibri"/>
                <a:cs typeface="Calibri"/>
                <a:sym typeface="Calibri"/>
              </a:defRPr>
            </a:lvl5pPr>
            <a:lvl6pPr marL="0" marR="0" lvl="5" indent="0" algn="r" rtl="0">
              <a:spcBef>
                <a:spcPts val="0"/>
              </a:spcBef>
              <a:buNone/>
              <a:defRPr sz="900" b="1" i="0" u="none" strike="noStrike" cap="none">
                <a:solidFill>
                  <a:schemeClr val="dk1"/>
                </a:solidFill>
                <a:latin typeface="Calibri"/>
                <a:ea typeface="Calibri"/>
                <a:cs typeface="Calibri"/>
                <a:sym typeface="Calibri"/>
              </a:defRPr>
            </a:lvl6pPr>
            <a:lvl7pPr marL="0" marR="0" lvl="6" indent="0" algn="r" rtl="0">
              <a:spcBef>
                <a:spcPts val="0"/>
              </a:spcBef>
              <a:buNone/>
              <a:defRPr sz="900" b="1" i="0" u="none" strike="noStrike" cap="none">
                <a:solidFill>
                  <a:schemeClr val="dk1"/>
                </a:solidFill>
                <a:latin typeface="Calibri"/>
                <a:ea typeface="Calibri"/>
                <a:cs typeface="Calibri"/>
                <a:sym typeface="Calibri"/>
              </a:defRPr>
            </a:lvl7pPr>
            <a:lvl8pPr marL="0" marR="0" lvl="7" indent="0" algn="r" rtl="0">
              <a:spcBef>
                <a:spcPts val="0"/>
              </a:spcBef>
              <a:buNone/>
              <a:defRPr sz="900" b="1" i="0" u="none" strike="noStrike" cap="none">
                <a:solidFill>
                  <a:schemeClr val="dk1"/>
                </a:solidFill>
                <a:latin typeface="Calibri"/>
                <a:ea typeface="Calibri"/>
                <a:cs typeface="Calibri"/>
                <a:sym typeface="Calibri"/>
              </a:defRPr>
            </a:lvl8pPr>
            <a:lvl9pPr marL="0" marR="0" lvl="8" indent="0" algn="r" rtl="0">
              <a:spcBef>
                <a:spcPts val="0"/>
              </a:spcBef>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233" name="Google Shape;233;p33"/>
          <p:cNvSpPr txBox="1"/>
          <p:nvPr/>
        </p:nvSpPr>
        <p:spPr>
          <a:xfrm>
            <a:off x="156146" y="4811761"/>
            <a:ext cx="6720300" cy="286200"/>
          </a:xfrm>
          <a:prstGeom prst="rect">
            <a:avLst/>
          </a:prstGeom>
          <a:noFill/>
          <a:ln>
            <a:noFill/>
          </a:ln>
        </p:spPr>
        <p:txBody>
          <a:bodyPr spcFirstLastPara="1" wrap="square" lIns="0" tIns="0" rIns="0" bIns="0" anchor="ctr" anchorCtr="0">
            <a:noAutofit/>
          </a:bodyPr>
          <a:lstStyle/>
          <a:p>
            <a:pPr marL="0" marR="0" lvl="0" indent="0" algn="just" rtl="0">
              <a:spcBef>
                <a:spcPts val="0"/>
              </a:spcBef>
              <a:spcAft>
                <a:spcPts val="0"/>
              </a:spcAft>
              <a:buNone/>
            </a:pPr>
            <a:r>
              <a:rPr lang="fr" sz="500" b="0" i="0" u="none" strike="noStrike" cap="none">
                <a:solidFill>
                  <a:schemeClr val="dk1"/>
                </a:solidFill>
                <a:latin typeface="Calibri"/>
                <a:ea typeface="Calibri"/>
                <a:cs typeface="Calibri"/>
                <a:sym typeface="Calibri"/>
              </a:rPr>
              <a:t>© EPSA Association, 2019.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endParaRPr sz="700"/>
          </a:p>
        </p:txBody>
      </p:sp>
      <p:pic>
        <p:nvPicPr>
          <p:cNvPr id="234" name="Google Shape;234;p33"/>
          <p:cNvPicPr preferRelativeResize="0"/>
          <p:nvPr/>
        </p:nvPicPr>
        <p:blipFill rotWithShape="1">
          <a:blip r:embed="rId15">
            <a:alphaModFix/>
          </a:blip>
          <a:srcRect/>
          <a:stretch/>
        </p:blipFill>
        <p:spPr>
          <a:xfrm>
            <a:off x="7282070" y="4808936"/>
            <a:ext cx="1039714" cy="223652"/>
          </a:xfrm>
          <a:prstGeom prst="rect">
            <a:avLst/>
          </a:prstGeom>
          <a:noFill/>
          <a:ln>
            <a:noFill/>
          </a:ln>
        </p:spPr>
      </p:pic>
      <p:sp>
        <p:nvSpPr>
          <p:cNvPr id="235" name="Google Shape;235;p33"/>
          <p:cNvSpPr/>
          <p:nvPr/>
        </p:nvSpPr>
        <p:spPr>
          <a:xfrm>
            <a:off x="0" y="137348"/>
            <a:ext cx="249900" cy="3795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cxnSp>
        <p:nvCxnSpPr>
          <p:cNvPr id="236" name="Google Shape;236;p33"/>
          <p:cNvCxnSpPr/>
          <p:nvPr/>
        </p:nvCxnSpPr>
        <p:spPr>
          <a:xfrm>
            <a:off x="390394" y="636900"/>
            <a:ext cx="1252800" cy="0"/>
          </a:xfrm>
          <a:prstGeom prst="straightConnector1">
            <a:avLst/>
          </a:prstGeom>
          <a:noFill/>
          <a:ln w="19050" cap="flat" cmpd="sng">
            <a:solidFill>
              <a:srgbClr val="595959"/>
            </a:solidFill>
            <a:prstDash val="solid"/>
            <a:miter lim="800000"/>
            <a:headEnd type="none" w="sm" len="sm"/>
            <a:tailEnd type="none" w="sm" len="sm"/>
          </a:ln>
        </p:spPr>
      </p:cxnSp>
      <p:sp>
        <p:nvSpPr>
          <p:cNvPr id="237" name="Google Shape;237;p33"/>
          <p:cNvSpPr/>
          <p:nvPr/>
        </p:nvSpPr>
        <p:spPr>
          <a:xfrm>
            <a:off x="7075122"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238" name="Google Shape;238;p33"/>
          <p:cNvSpPr/>
          <p:nvPr/>
        </p:nvSpPr>
        <p:spPr>
          <a:xfrm>
            <a:off x="8442020"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3.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57.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7" descr="A picture containing object&#10;&#10;Description automatically generated"/>
          <p:cNvPicPr preferRelativeResize="0"/>
          <p:nvPr/>
        </p:nvPicPr>
        <p:blipFill rotWithShape="1">
          <a:blip r:embed="rId3">
            <a:alphaModFix/>
          </a:blip>
          <a:srcRect/>
          <a:stretch/>
        </p:blipFill>
        <p:spPr>
          <a:xfrm>
            <a:off x="836712" y="1865912"/>
            <a:ext cx="3557244" cy="764809"/>
          </a:xfrm>
          <a:prstGeom prst="rect">
            <a:avLst/>
          </a:prstGeom>
          <a:noFill/>
          <a:ln>
            <a:noFill/>
          </a:ln>
        </p:spPr>
      </p:pic>
      <p:cxnSp>
        <p:nvCxnSpPr>
          <p:cNvPr id="322" name="Google Shape;322;p47"/>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grpSp>
        <p:nvGrpSpPr>
          <p:cNvPr id="323" name="Google Shape;323;p47"/>
          <p:cNvGrpSpPr/>
          <p:nvPr/>
        </p:nvGrpSpPr>
        <p:grpSpPr>
          <a:xfrm>
            <a:off x="929899" y="2948503"/>
            <a:ext cx="3432826" cy="386100"/>
            <a:chOff x="1239865" y="4365289"/>
            <a:chExt cx="4577101" cy="514800"/>
          </a:xfrm>
        </p:grpSpPr>
        <p:sp>
          <p:nvSpPr>
            <p:cNvPr id="324" name="Google Shape;324;p47"/>
            <p:cNvSpPr/>
            <p:nvPr/>
          </p:nvSpPr>
          <p:spPr>
            <a:xfrm>
              <a:off x="1239865" y="4365289"/>
              <a:ext cx="4577100" cy="514800"/>
            </a:xfrm>
            <a:prstGeom prst="flowChartAlternateProcess">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300" b="0" i="0" u="none" strike="noStrike" cap="none">
                <a:solidFill>
                  <a:schemeClr val="lt1"/>
                </a:solidFill>
                <a:latin typeface="Calibri"/>
                <a:ea typeface="Calibri"/>
                <a:cs typeface="Calibri"/>
                <a:sym typeface="Calibri"/>
              </a:endParaRPr>
            </a:p>
          </p:txBody>
        </p:sp>
        <p:sp>
          <p:nvSpPr>
            <p:cNvPr id="325" name="Google Shape;325;p47"/>
            <p:cNvSpPr txBox="1"/>
            <p:nvPr/>
          </p:nvSpPr>
          <p:spPr>
            <a:xfrm>
              <a:off x="1239866" y="4374240"/>
              <a:ext cx="4577100" cy="496800"/>
            </a:xfrm>
            <a:prstGeom prst="rect">
              <a:avLst/>
            </a:prstGeom>
            <a:noFill/>
            <a:ln>
              <a:noFill/>
            </a:ln>
          </p:spPr>
          <p:txBody>
            <a:bodyPr spcFirstLastPara="1" wrap="square" lIns="48975" tIns="24475" rIns="48975" bIns="24475" anchor="ctr" anchorCtr="0">
              <a:spAutoFit/>
            </a:bodyPr>
            <a:lstStyle/>
            <a:p>
              <a:pPr marL="0" marR="0" lvl="0" indent="0" algn="ctr" rtl="0">
                <a:spcBef>
                  <a:spcPts val="0"/>
                </a:spcBef>
                <a:spcAft>
                  <a:spcPts val="0"/>
                </a:spcAft>
                <a:buNone/>
              </a:pPr>
              <a:r>
                <a:rPr lang="fr" sz="2100" b="1" i="0" u="none" strike="noStrike" cap="none">
                  <a:solidFill>
                    <a:schemeClr val="lt1"/>
                  </a:solidFill>
                  <a:latin typeface="Arial"/>
                  <a:ea typeface="Arial"/>
                  <a:cs typeface="Arial"/>
                  <a:sym typeface="Arial"/>
                </a:rPr>
                <a:t>Management Document</a:t>
              </a:r>
              <a:endParaRPr sz="700"/>
            </a:p>
          </p:txBody>
        </p:sp>
      </p:grpSp>
      <p:sp>
        <p:nvSpPr>
          <p:cNvPr id="326" name="Google Shape;326;p47"/>
          <p:cNvSpPr>
            <a:spLocks noGrp="1"/>
          </p:cNvSpPr>
          <p:nvPr>
            <p:ph type="title" idx="4294967295"/>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Autofit/>
          </a:bodyPr>
          <a:lstStyle/>
          <a:p>
            <a:pPr marL="0" lvl="0" indent="0" algn="ctr" rtl="0">
              <a:lnSpc>
                <a:spcPct val="90000"/>
              </a:lnSpc>
              <a:spcBef>
                <a:spcPts val="0"/>
              </a:spcBef>
              <a:spcAft>
                <a:spcPts val="0"/>
              </a:spcAft>
              <a:buClr>
                <a:schemeClr val="lt1"/>
              </a:buClr>
              <a:buSzPts val="2100"/>
              <a:buFont typeface="Corbel"/>
              <a:buNone/>
            </a:pPr>
            <a:r>
              <a:rPr lang="fr" sz="2100" b="1" dirty="0">
                <a:solidFill>
                  <a:schemeClr val="lt1"/>
                </a:solidFill>
              </a:rPr>
              <a:t>A - </a:t>
            </a:r>
            <a:r>
              <a:rPr lang="fr" sz="2100" b="1" dirty="0">
                <a:solidFill>
                  <a:schemeClr val="lt1"/>
                </a:solidFill>
                <a:latin typeface="Corbel"/>
                <a:ea typeface="Corbel"/>
                <a:cs typeface="Corbel"/>
                <a:sym typeface="Corbel"/>
              </a:rPr>
              <a:t>Overall vehicle concept</a:t>
            </a:r>
            <a:endParaRPr dirty="0">
              <a:solidFill>
                <a:schemeClr val="lt1"/>
              </a:solidFill>
            </a:endParaRPr>
          </a:p>
        </p:txBody>
      </p:sp>
      <p:sp>
        <p:nvSpPr>
          <p:cNvPr id="327" name="Google Shape;327;p47"/>
          <p:cNvSpPr txBox="1"/>
          <p:nvPr/>
        </p:nvSpPr>
        <p:spPr>
          <a:xfrm>
            <a:off x="1229725" y="3547425"/>
            <a:ext cx="277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rbel"/>
                <a:ea typeface="Corbel"/>
                <a:cs typeface="Corbel"/>
                <a:sym typeface="Corbel"/>
              </a:rPr>
              <a:t>Concept Class FSUK 23/07/2021</a:t>
            </a:r>
            <a:endParaRPr sz="1500">
              <a:latin typeface="Corbel"/>
              <a:ea typeface="Corbel"/>
              <a:cs typeface="Corbel"/>
              <a:sym typeface="Corbel"/>
            </a:endParaRPr>
          </a:p>
        </p:txBody>
      </p:sp>
      <p:pic>
        <p:nvPicPr>
          <p:cNvPr id="328" name="Google Shape;328;p47"/>
          <p:cNvPicPr preferRelativeResize="0"/>
          <p:nvPr/>
        </p:nvPicPr>
        <p:blipFill>
          <a:blip r:embed="rId4">
            <a:alphaModFix/>
          </a:blip>
          <a:stretch>
            <a:fillRect/>
          </a:stretch>
        </p:blipFill>
        <p:spPr>
          <a:xfrm>
            <a:off x="4990675" y="1000425"/>
            <a:ext cx="3778776" cy="3142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EC185-FA35-4D88-AC99-5EFFCE56F864}"/>
              </a:ext>
            </a:extLst>
          </p:cNvPr>
          <p:cNvSpPr>
            <a:spLocks noGrp="1"/>
          </p:cNvSpPr>
          <p:nvPr>
            <p:ph type="title"/>
          </p:nvPr>
        </p:nvSpPr>
        <p:spPr/>
        <p:txBody>
          <a:bodyPr/>
          <a:lstStyle/>
          <a:p>
            <a:r>
              <a:rPr lang="en-GB"/>
              <a:t>Powertrain</a:t>
            </a:r>
          </a:p>
        </p:txBody>
      </p:sp>
      <p:pic>
        <p:nvPicPr>
          <p:cNvPr id="4" name="Graphique 3">
            <a:extLst>
              <a:ext uri="{FF2B5EF4-FFF2-40B4-BE49-F238E27FC236}">
                <a16:creationId xmlns:a16="http://schemas.microsoft.com/office/drawing/2014/main" id="{6BEF11B5-0F93-4FF1-ABE8-0909800B32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479" y="272702"/>
            <a:ext cx="6271587" cy="4436001"/>
          </a:xfrm>
          <a:prstGeom prst="rect">
            <a:avLst/>
          </a:prstGeom>
        </p:spPr>
      </p:pic>
      <p:cxnSp>
        <p:nvCxnSpPr>
          <p:cNvPr id="5" name="Connecteur droit avec flèche 4">
            <a:extLst>
              <a:ext uri="{FF2B5EF4-FFF2-40B4-BE49-F238E27FC236}">
                <a16:creationId xmlns:a16="http://schemas.microsoft.com/office/drawing/2014/main" id="{76038E80-1413-420F-8D39-75A07F0B1664}"/>
              </a:ext>
            </a:extLst>
          </p:cNvPr>
          <p:cNvCxnSpPr>
            <a:cxnSpLocks/>
            <a:stCxn id="6" idx="2"/>
          </p:cNvCxnSpPr>
          <p:nvPr/>
        </p:nvCxnSpPr>
        <p:spPr>
          <a:xfrm>
            <a:off x="2200201" y="1238431"/>
            <a:ext cx="1698988" cy="13913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F6AB3DBE-9104-4985-A128-5DF8BF0BC64F}"/>
              </a:ext>
            </a:extLst>
          </p:cNvPr>
          <p:cNvSpPr txBox="1"/>
          <p:nvPr/>
        </p:nvSpPr>
        <p:spPr>
          <a:xfrm>
            <a:off x="925479" y="930654"/>
            <a:ext cx="2549443" cy="307777"/>
          </a:xfrm>
          <a:prstGeom prst="rect">
            <a:avLst/>
          </a:prstGeom>
          <a:noFill/>
        </p:spPr>
        <p:txBody>
          <a:bodyPr wrap="square" rtlCol="0">
            <a:spAutoFit/>
          </a:bodyPr>
          <a:lstStyle/>
          <a:p>
            <a:pPr algn="ctr"/>
            <a:r>
              <a:rPr lang="en-GB">
                <a:latin typeface="Corbel" panose="020B0503020204020204" pitchFamily="34" charset="0"/>
              </a:rPr>
              <a:t>One Motor EMRAX 228: 80 kW</a:t>
            </a:r>
          </a:p>
        </p:txBody>
      </p:sp>
      <p:cxnSp>
        <p:nvCxnSpPr>
          <p:cNvPr id="8" name="Connecteur droit avec flèche 7">
            <a:extLst>
              <a:ext uri="{FF2B5EF4-FFF2-40B4-BE49-F238E27FC236}">
                <a16:creationId xmlns:a16="http://schemas.microsoft.com/office/drawing/2014/main" id="{620D3D4D-E9A8-4326-8447-B5537312DE78}"/>
              </a:ext>
            </a:extLst>
          </p:cNvPr>
          <p:cNvCxnSpPr>
            <a:cxnSpLocks/>
            <a:stCxn id="9" idx="1"/>
          </p:cNvCxnSpPr>
          <p:nvPr/>
        </p:nvCxnSpPr>
        <p:spPr>
          <a:xfrm flipH="1" flipV="1">
            <a:off x="5769935" y="3174348"/>
            <a:ext cx="1230725" cy="3367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E4452041-11CB-49CF-8B17-CD0EEB13307D}"/>
              </a:ext>
            </a:extLst>
          </p:cNvPr>
          <p:cNvSpPr txBox="1"/>
          <p:nvPr/>
        </p:nvSpPr>
        <p:spPr>
          <a:xfrm>
            <a:off x="7000660" y="3357212"/>
            <a:ext cx="1835049" cy="307777"/>
          </a:xfrm>
          <a:prstGeom prst="rect">
            <a:avLst/>
          </a:prstGeom>
          <a:noFill/>
        </p:spPr>
        <p:txBody>
          <a:bodyPr wrap="square" rtlCol="0">
            <a:spAutoFit/>
          </a:bodyPr>
          <a:lstStyle/>
          <a:p>
            <a:pPr algn="ctr"/>
            <a:r>
              <a:rPr lang="en-GB">
                <a:latin typeface="Corbel" panose="020B0503020204020204" pitchFamily="34" charset="0"/>
              </a:rPr>
              <a:t>Accumulator: 7.3 kWh</a:t>
            </a:r>
          </a:p>
        </p:txBody>
      </p:sp>
      <p:cxnSp>
        <p:nvCxnSpPr>
          <p:cNvPr id="11" name="Connecteur droit avec flèche 10">
            <a:extLst>
              <a:ext uri="{FF2B5EF4-FFF2-40B4-BE49-F238E27FC236}">
                <a16:creationId xmlns:a16="http://schemas.microsoft.com/office/drawing/2014/main" id="{73A8E60A-D6A6-4C09-9A9F-DDA178E4B0F2}"/>
              </a:ext>
            </a:extLst>
          </p:cNvPr>
          <p:cNvCxnSpPr>
            <a:cxnSpLocks/>
            <a:stCxn id="12" idx="1"/>
          </p:cNvCxnSpPr>
          <p:nvPr/>
        </p:nvCxnSpPr>
        <p:spPr>
          <a:xfrm flipH="1">
            <a:off x="5380076" y="1665474"/>
            <a:ext cx="1234642" cy="22712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ZoneTexte 11">
            <a:extLst>
              <a:ext uri="{FF2B5EF4-FFF2-40B4-BE49-F238E27FC236}">
                <a16:creationId xmlns:a16="http://schemas.microsoft.com/office/drawing/2014/main" id="{607B3A79-4599-4823-8E0C-598F82BBC5B8}"/>
              </a:ext>
            </a:extLst>
          </p:cNvPr>
          <p:cNvSpPr txBox="1"/>
          <p:nvPr/>
        </p:nvSpPr>
        <p:spPr>
          <a:xfrm>
            <a:off x="6614718" y="1511585"/>
            <a:ext cx="2063234" cy="307777"/>
          </a:xfrm>
          <a:prstGeom prst="rect">
            <a:avLst/>
          </a:prstGeom>
          <a:noFill/>
        </p:spPr>
        <p:txBody>
          <a:bodyPr wrap="square" rtlCol="0">
            <a:spAutoFit/>
          </a:bodyPr>
          <a:lstStyle/>
          <a:p>
            <a:pPr algn="ctr"/>
            <a:r>
              <a:rPr lang="en-GB">
                <a:latin typeface="Corbel" panose="020B0503020204020204" pitchFamily="34" charset="0"/>
              </a:rPr>
              <a:t>Inverter BAMOCAR D3</a:t>
            </a:r>
          </a:p>
        </p:txBody>
      </p:sp>
      <p:cxnSp>
        <p:nvCxnSpPr>
          <p:cNvPr id="13" name="Connecteur droit avec flèche 12">
            <a:extLst>
              <a:ext uri="{FF2B5EF4-FFF2-40B4-BE49-F238E27FC236}">
                <a16:creationId xmlns:a16="http://schemas.microsoft.com/office/drawing/2014/main" id="{1079C32F-4CB2-4B58-889D-A3CA1BEC6EEB}"/>
              </a:ext>
            </a:extLst>
          </p:cNvPr>
          <p:cNvCxnSpPr>
            <a:cxnSpLocks/>
            <a:stCxn id="14" idx="0"/>
          </p:cNvCxnSpPr>
          <p:nvPr/>
        </p:nvCxnSpPr>
        <p:spPr>
          <a:xfrm flipH="1" flipV="1">
            <a:off x="1564043" y="3253563"/>
            <a:ext cx="1031617" cy="119943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0174CA12-7892-4679-BE0B-6741B213C3A5}"/>
              </a:ext>
            </a:extLst>
          </p:cNvPr>
          <p:cNvSpPr txBox="1"/>
          <p:nvPr/>
        </p:nvSpPr>
        <p:spPr>
          <a:xfrm>
            <a:off x="1564043" y="4452997"/>
            <a:ext cx="2063234" cy="307777"/>
          </a:xfrm>
          <a:prstGeom prst="rect">
            <a:avLst/>
          </a:prstGeom>
          <a:noFill/>
        </p:spPr>
        <p:txBody>
          <a:bodyPr wrap="square" rtlCol="0">
            <a:spAutoFit/>
          </a:bodyPr>
          <a:lstStyle/>
          <a:p>
            <a:pPr algn="ctr"/>
            <a:r>
              <a:rPr lang="en-GB">
                <a:latin typeface="Corbel" panose="020B0503020204020204" pitchFamily="34" charset="0"/>
              </a:rPr>
              <a:t>2 driven wheels</a:t>
            </a:r>
          </a:p>
        </p:txBody>
      </p:sp>
      <p:cxnSp>
        <p:nvCxnSpPr>
          <p:cNvPr id="15" name="Connecteur droit avec flèche 14">
            <a:extLst>
              <a:ext uri="{FF2B5EF4-FFF2-40B4-BE49-F238E27FC236}">
                <a16:creationId xmlns:a16="http://schemas.microsoft.com/office/drawing/2014/main" id="{C559500A-A562-4AAD-A4A7-37A5E7506243}"/>
              </a:ext>
            </a:extLst>
          </p:cNvPr>
          <p:cNvCxnSpPr>
            <a:cxnSpLocks/>
            <a:stCxn id="14" idx="0"/>
          </p:cNvCxnSpPr>
          <p:nvPr/>
        </p:nvCxnSpPr>
        <p:spPr>
          <a:xfrm flipV="1">
            <a:off x="2595660" y="4245186"/>
            <a:ext cx="3535797" cy="20781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Connecteur droit avec flèche 34">
            <a:extLst>
              <a:ext uri="{FF2B5EF4-FFF2-40B4-BE49-F238E27FC236}">
                <a16:creationId xmlns:a16="http://schemas.microsoft.com/office/drawing/2014/main" id="{BF0F1973-D7BE-4922-85B8-76EAE054E113}"/>
              </a:ext>
            </a:extLst>
          </p:cNvPr>
          <p:cNvCxnSpPr>
            <a:cxnSpLocks/>
            <a:stCxn id="36" idx="2"/>
          </p:cNvCxnSpPr>
          <p:nvPr/>
        </p:nvCxnSpPr>
        <p:spPr>
          <a:xfrm>
            <a:off x="1109779" y="2350544"/>
            <a:ext cx="1517826" cy="6441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ZoneTexte 35">
            <a:extLst>
              <a:ext uri="{FF2B5EF4-FFF2-40B4-BE49-F238E27FC236}">
                <a16:creationId xmlns:a16="http://schemas.microsoft.com/office/drawing/2014/main" id="{EDA8EA99-C288-4607-98BB-793147082C96}"/>
              </a:ext>
            </a:extLst>
          </p:cNvPr>
          <p:cNvSpPr txBox="1"/>
          <p:nvPr/>
        </p:nvSpPr>
        <p:spPr>
          <a:xfrm>
            <a:off x="78162" y="2042767"/>
            <a:ext cx="2063234" cy="307777"/>
          </a:xfrm>
          <a:prstGeom prst="rect">
            <a:avLst/>
          </a:prstGeom>
          <a:noFill/>
        </p:spPr>
        <p:txBody>
          <a:bodyPr wrap="square" rtlCol="0">
            <a:spAutoFit/>
          </a:bodyPr>
          <a:lstStyle/>
          <a:p>
            <a:pPr algn="ctr"/>
            <a:r>
              <a:rPr lang="en-GB">
                <a:latin typeface="Corbel" panose="020B0503020204020204" pitchFamily="34" charset="0"/>
              </a:rPr>
              <a:t>Liquid Cooling system</a:t>
            </a:r>
          </a:p>
        </p:txBody>
      </p:sp>
    </p:spTree>
    <p:extLst>
      <p:ext uri="{BB962C8B-B14F-4D97-AF65-F5344CB8AC3E}">
        <p14:creationId xmlns:p14="http://schemas.microsoft.com/office/powerpoint/2010/main" val="86906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92"/>
          <p:cNvPicPr preferRelativeResize="0"/>
          <p:nvPr/>
        </p:nvPicPr>
        <p:blipFill rotWithShape="1">
          <a:blip r:embed="rId3">
            <a:alphaModFix/>
          </a:blip>
          <a:srcRect t="7095" b="7104"/>
          <a:stretch/>
        </p:blipFill>
        <p:spPr>
          <a:xfrm>
            <a:off x="-1" y="-43498"/>
            <a:ext cx="9144000" cy="5230496"/>
          </a:xfrm>
          <a:prstGeom prst="rect">
            <a:avLst/>
          </a:prstGeom>
          <a:noFill/>
          <a:ln>
            <a:noFill/>
          </a:ln>
        </p:spPr>
      </p:pic>
      <p:sp>
        <p:nvSpPr>
          <p:cNvPr id="773" name="Google Shape;773;p92"/>
          <p:cNvSpPr txBox="1"/>
          <p:nvPr/>
        </p:nvSpPr>
        <p:spPr>
          <a:xfrm>
            <a:off x="0" y="738991"/>
            <a:ext cx="5254500" cy="1109400"/>
          </a:xfrm>
          <a:prstGeom prst="rect">
            <a:avLst/>
          </a:prstGeom>
          <a:solidFill>
            <a:srgbClr val="FF0000">
              <a:alpha val="5765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alibri"/>
                <a:ea typeface="Calibri"/>
                <a:cs typeface="Calibri"/>
                <a:sym typeface="Calibri"/>
              </a:rPr>
              <a:t>Overview</a:t>
            </a:r>
            <a:endParaRPr sz="4800" b="1" i="0" u="none" strike="noStrike" cap="none" dirty="0">
              <a:solidFill>
                <a:schemeClr val="lt1"/>
              </a:solidFill>
              <a:latin typeface="Calibri"/>
              <a:ea typeface="Calibri"/>
              <a:cs typeface="Calibri"/>
              <a:sym typeface="Calibri"/>
            </a:endParaRPr>
          </a:p>
        </p:txBody>
      </p:sp>
      <p:sp>
        <p:nvSpPr>
          <p:cNvPr id="774" name="Google Shape;774;p92"/>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5"/>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Mass schedule</a:t>
            </a:r>
            <a:endParaRPr dirty="0"/>
          </a:p>
        </p:txBody>
      </p:sp>
      <p:pic>
        <p:nvPicPr>
          <p:cNvPr id="379" name="Google Shape;379;p55" title="VALKYRIZ - MASS"/>
          <p:cNvPicPr preferRelativeResize="0"/>
          <p:nvPr/>
        </p:nvPicPr>
        <p:blipFill>
          <a:blip r:embed="rId3">
            <a:alphaModFix/>
          </a:blip>
          <a:stretch>
            <a:fillRect/>
          </a:stretch>
        </p:blipFill>
        <p:spPr>
          <a:xfrm>
            <a:off x="1428325" y="769514"/>
            <a:ext cx="5762625" cy="3552825"/>
          </a:xfrm>
          <a:prstGeom prst="rect">
            <a:avLst/>
          </a:prstGeom>
          <a:noFill/>
          <a:ln>
            <a:noFill/>
          </a:ln>
        </p:spPr>
      </p:pic>
      <p:sp>
        <p:nvSpPr>
          <p:cNvPr id="2" name="ZoneTexte 1">
            <a:extLst>
              <a:ext uri="{FF2B5EF4-FFF2-40B4-BE49-F238E27FC236}">
                <a16:creationId xmlns:a16="http://schemas.microsoft.com/office/drawing/2014/main" id="{75EC6354-D450-4F7E-95B1-EBEE983C2742}"/>
              </a:ext>
            </a:extLst>
          </p:cNvPr>
          <p:cNvSpPr txBox="1"/>
          <p:nvPr/>
        </p:nvSpPr>
        <p:spPr>
          <a:xfrm>
            <a:off x="3288911" y="4243157"/>
            <a:ext cx="2041451" cy="307777"/>
          </a:xfrm>
          <a:prstGeom prst="rect">
            <a:avLst/>
          </a:prstGeom>
          <a:noFill/>
        </p:spPr>
        <p:txBody>
          <a:bodyPr wrap="square" rtlCol="0">
            <a:spAutoFit/>
          </a:bodyPr>
          <a:lstStyle/>
          <a:p>
            <a:pPr algn="ctr"/>
            <a:r>
              <a:rPr lang="fr-FR" dirty="0">
                <a:latin typeface="Corbel" panose="020B0503020204020204" pitchFamily="34" charset="0"/>
              </a:rPr>
              <a:t>Total mass: </a:t>
            </a:r>
            <a:r>
              <a:rPr lang="fr-FR" b="1" dirty="0">
                <a:latin typeface="Corbel" panose="020B0503020204020204" pitchFamily="34" charset="0"/>
              </a:rPr>
              <a:t>218</a:t>
            </a:r>
            <a:r>
              <a:rPr lang="fr-FR" dirty="0">
                <a:latin typeface="Corbel" panose="020B0503020204020204" pitchFamily="34" charset="0"/>
              </a:rPr>
              <a:t> </a:t>
            </a:r>
            <a:r>
              <a:rPr lang="fr-FR" b="1" dirty="0">
                <a:latin typeface="Corbel" panose="020B0503020204020204" pitchFamily="34" charset="0"/>
              </a:rPr>
              <a:t>kg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en-GB"/>
              <a:t>Cost schedule</a:t>
            </a:r>
          </a:p>
        </p:txBody>
      </p:sp>
      <p:pic>
        <p:nvPicPr>
          <p:cNvPr id="386" name="Google Shape;386;p56" title="Cost Schedule: bought parts"/>
          <p:cNvPicPr preferRelativeResize="0"/>
          <p:nvPr/>
        </p:nvPicPr>
        <p:blipFill>
          <a:blip r:embed="rId3">
            <a:alphaModFix/>
          </a:blip>
          <a:stretch>
            <a:fillRect/>
          </a:stretch>
        </p:blipFill>
        <p:spPr>
          <a:xfrm>
            <a:off x="21264" y="604702"/>
            <a:ext cx="4744775" cy="2815475"/>
          </a:xfrm>
          <a:prstGeom prst="rect">
            <a:avLst/>
          </a:prstGeom>
          <a:noFill/>
          <a:ln>
            <a:solidFill>
              <a:schemeClr val="tx1"/>
            </a:solidFill>
          </a:ln>
        </p:spPr>
      </p:pic>
      <p:pic>
        <p:nvPicPr>
          <p:cNvPr id="387" name="Google Shape;387;p56" title="Cost Schedule: made parts"/>
          <p:cNvPicPr preferRelativeResize="0"/>
          <p:nvPr/>
        </p:nvPicPr>
        <p:blipFill>
          <a:blip r:embed="rId4">
            <a:alphaModFix/>
          </a:blip>
          <a:stretch>
            <a:fillRect/>
          </a:stretch>
        </p:blipFill>
        <p:spPr>
          <a:xfrm>
            <a:off x="4153214" y="1833917"/>
            <a:ext cx="4945825" cy="2934800"/>
          </a:xfrm>
          <a:prstGeom prst="rect">
            <a:avLst/>
          </a:prstGeom>
          <a:noFill/>
          <a:ln>
            <a:solidFill>
              <a:schemeClr val="tx1"/>
            </a:solidFill>
          </a:ln>
        </p:spPr>
      </p:pic>
      <p:sp>
        <p:nvSpPr>
          <p:cNvPr id="6" name="ZoneTexte 5">
            <a:extLst>
              <a:ext uri="{FF2B5EF4-FFF2-40B4-BE49-F238E27FC236}">
                <a16:creationId xmlns:a16="http://schemas.microsoft.com/office/drawing/2014/main" id="{EAB81C49-6F55-479E-8866-AF06E96EEA1F}"/>
              </a:ext>
            </a:extLst>
          </p:cNvPr>
          <p:cNvSpPr txBox="1"/>
          <p:nvPr/>
        </p:nvSpPr>
        <p:spPr>
          <a:xfrm>
            <a:off x="772632" y="4397148"/>
            <a:ext cx="2736017" cy="307777"/>
          </a:xfrm>
          <a:prstGeom prst="rect">
            <a:avLst/>
          </a:prstGeom>
          <a:noFill/>
        </p:spPr>
        <p:txBody>
          <a:bodyPr wrap="square" rtlCol="0">
            <a:spAutoFit/>
          </a:bodyPr>
          <a:lstStyle/>
          <a:p>
            <a:pPr algn="ctr"/>
            <a:r>
              <a:rPr lang="en-GB">
                <a:latin typeface="Corbel" panose="020B0503020204020204" pitchFamily="34" charset="0"/>
              </a:rPr>
              <a:t>Total cost: </a:t>
            </a:r>
            <a:r>
              <a:rPr lang="en-GB" b="1">
                <a:latin typeface="Corbel" panose="020B0503020204020204" pitchFamily="34" charset="0"/>
              </a:rPr>
              <a:t>97250 € all taxes incl.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7"/>
          <p:cNvPicPr preferRelativeResize="0"/>
          <p:nvPr/>
        </p:nvPicPr>
        <p:blipFill rotWithShape="1">
          <a:blip r:embed="rId3">
            <a:alphaModFix/>
          </a:blip>
          <a:srcRect t="7110" b="7110"/>
          <a:stretch/>
        </p:blipFill>
        <p:spPr>
          <a:xfrm>
            <a:off x="-1" y="-43498"/>
            <a:ext cx="9144003" cy="5230492"/>
          </a:xfrm>
          <a:prstGeom prst="rect">
            <a:avLst/>
          </a:prstGeom>
          <a:noFill/>
          <a:ln>
            <a:noFill/>
          </a:ln>
        </p:spPr>
      </p:pic>
      <p:sp>
        <p:nvSpPr>
          <p:cNvPr id="393" name="Google Shape;393;p57"/>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Appendices</a:t>
            </a:r>
            <a:endParaRPr sz="400" b="0" i="0" u="none" strike="noStrike" cap="none" dirty="0">
              <a:solidFill>
                <a:srgbClr val="000000"/>
              </a:solidFill>
              <a:latin typeface="Corbel" panose="020B0503020204020204" pitchFamily="34" charset="0"/>
              <a:sym typeface="Arial"/>
            </a:endParaRPr>
          </a:p>
        </p:txBody>
      </p:sp>
      <p:sp>
        <p:nvSpPr>
          <p:cNvPr id="396" name="Google Shape;396;p57"/>
          <p:cNvSpPr txBox="1">
            <a:spLocks noGrp="1"/>
          </p:cNvSpPr>
          <p:nvPr>
            <p:ph type="sldNum" idx="12"/>
          </p:nvPr>
        </p:nvSpPr>
        <p:spPr>
          <a:xfrm>
            <a:off x="8556784" y="4749851"/>
            <a:ext cx="548700" cy="393900"/>
          </a:xfrm>
          <a:prstGeom prst="rect">
            <a:avLst/>
          </a:prstGeom>
          <a:noFill/>
          <a:ln>
            <a:noFill/>
          </a:ln>
        </p:spPr>
        <p:txBody>
          <a:bodyPr spcFirstLastPara="1" wrap="square" lIns="83800" tIns="41900" rIns="83800" bIns="41900" anchor="t" anchorCtr="0">
            <a:noAutofit/>
          </a:bodyPr>
          <a:lstStyle/>
          <a:p>
            <a:pPr marL="0" lvl="0" indent="0" algn="r" rtl="0">
              <a:lnSpc>
                <a:spcPct val="100000"/>
              </a:lnSpc>
              <a:spcBef>
                <a:spcPts val="0"/>
              </a:spcBef>
              <a:spcAft>
                <a:spcPts val="0"/>
              </a:spcAft>
              <a:buSzPts val="2000"/>
              <a:buNone/>
            </a:pPr>
            <a:fld id="{00000000-1234-1234-1234-123412341234}" type="slidenum">
              <a:rPr lang="fr"/>
              <a:t>14</a:t>
            </a:fld>
            <a:endParaRPr/>
          </a:p>
        </p:txBody>
      </p:sp>
      <p:sp>
        <p:nvSpPr>
          <p:cNvPr id="397" name="Google Shape;397;p57"/>
          <p:cNvSpPr txBox="1"/>
          <p:nvPr/>
        </p:nvSpPr>
        <p:spPr>
          <a:xfrm>
            <a:off x="0" y="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a:solidFill>
                  <a:schemeClr val="dk1"/>
                </a:solidFill>
                <a:latin typeface="Calibri"/>
                <a:ea typeface="Calibri"/>
                <a:cs typeface="Calibri"/>
                <a:sym typeface="Calibri"/>
              </a:rPr>
              <a:t>XXh - XXh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26C31-48A4-43D4-856A-92FCC3681EA1}"/>
              </a:ext>
            </a:extLst>
          </p:cNvPr>
          <p:cNvSpPr>
            <a:spLocks noGrp="1"/>
          </p:cNvSpPr>
          <p:nvPr>
            <p:ph type="title"/>
          </p:nvPr>
        </p:nvSpPr>
        <p:spPr/>
        <p:txBody>
          <a:bodyPr/>
          <a:lstStyle/>
          <a:p>
            <a:r>
              <a:rPr lang="fr-FR" dirty="0"/>
              <a:t>Front suspension: Top </a:t>
            </a:r>
            <a:r>
              <a:rPr lang="fr-FR" dirty="0" err="1"/>
              <a:t>View</a:t>
            </a:r>
            <a:endParaRPr lang="fr-FR" dirty="0"/>
          </a:p>
        </p:txBody>
      </p:sp>
      <p:pic>
        <p:nvPicPr>
          <p:cNvPr id="5" name="Graphique 4">
            <a:extLst>
              <a:ext uri="{FF2B5EF4-FFF2-40B4-BE49-F238E27FC236}">
                <a16:creationId xmlns:a16="http://schemas.microsoft.com/office/drawing/2014/main" id="{7143F6B3-A158-40D7-9743-38AC0937B07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2928" t="18743" r="11570" b="20069"/>
          <a:stretch/>
        </p:blipFill>
        <p:spPr>
          <a:xfrm>
            <a:off x="836230" y="851619"/>
            <a:ext cx="7258691" cy="4160874"/>
          </a:xfrm>
          <a:prstGeom prst="rect">
            <a:avLst/>
          </a:prstGeom>
        </p:spPr>
      </p:pic>
    </p:spTree>
    <p:extLst>
      <p:ext uri="{BB962C8B-B14F-4D97-AF65-F5344CB8AC3E}">
        <p14:creationId xmlns:p14="http://schemas.microsoft.com/office/powerpoint/2010/main" val="420371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961F5-3F5A-41FF-A302-0F9C5B3CE4DC}"/>
              </a:ext>
            </a:extLst>
          </p:cNvPr>
          <p:cNvSpPr>
            <a:spLocks noGrp="1"/>
          </p:cNvSpPr>
          <p:nvPr>
            <p:ph type="title"/>
          </p:nvPr>
        </p:nvSpPr>
        <p:spPr/>
        <p:txBody>
          <a:bodyPr/>
          <a:lstStyle/>
          <a:p>
            <a:r>
              <a:rPr lang="fr-FR" dirty="0"/>
              <a:t>Rear suspension: Top </a:t>
            </a:r>
            <a:r>
              <a:rPr lang="fr-FR" dirty="0" err="1"/>
              <a:t>View</a:t>
            </a:r>
            <a:endParaRPr lang="fr-FR" dirty="0"/>
          </a:p>
        </p:txBody>
      </p:sp>
      <p:pic>
        <p:nvPicPr>
          <p:cNvPr id="5" name="Graphique 4">
            <a:extLst>
              <a:ext uri="{FF2B5EF4-FFF2-40B4-BE49-F238E27FC236}">
                <a16:creationId xmlns:a16="http://schemas.microsoft.com/office/drawing/2014/main" id="{1316BF15-9AF7-4D23-8A9C-9F09857745E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1775" b="23790"/>
          <a:stretch/>
        </p:blipFill>
        <p:spPr>
          <a:xfrm>
            <a:off x="305860" y="939088"/>
            <a:ext cx="8480610" cy="3265324"/>
          </a:xfrm>
          <a:prstGeom prst="rect">
            <a:avLst/>
          </a:prstGeom>
        </p:spPr>
      </p:pic>
    </p:spTree>
    <p:extLst>
      <p:ext uri="{BB962C8B-B14F-4D97-AF65-F5344CB8AC3E}">
        <p14:creationId xmlns:p14="http://schemas.microsoft.com/office/powerpoint/2010/main" val="75015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65F0E5-3FE4-4B32-BCB2-827D0D08B3B8}"/>
              </a:ext>
            </a:extLst>
          </p:cNvPr>
          <p:cNvSpPr>
            <a:spLocks noGrp="1"/>
          </p:cNvSpPr>
          <p:nvPr>
            <p:ph type="title"/>
          </p:nvPr>
        </p:nvSpPr>
        <p:spPr/>
        <p:txBody>
          <a:bodyPr/>
          <a:lstStyle/>
          <a:p>
            <a:r>
              <a:rPr lang="fr-FR" dirty="0"/>
              <a:t>Rear suspension system</a:t>
            </a:r>
          </a:p>
        </p:txBody>
      </p:sp>
      <p:pic>
        <p:nvPicPr>
          <p:cNvPr id="5" name="Graphique 4">
            <a:extLst>
              <a:ext uri="{FF2B5EF4-FFF2-40B4-BE49-F238E27FC236}">
                <a16:creationId xmlns:a16="http://schemas.microsoft.com/office/drawing/2014/main" id="{CEBD84BC-A415-4E6C-A68B-2DFC159820E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404" b="16131"/>
          <a:stretch/>
        </p:blipFill>
        <p:spPr>
          <a:xfrm>
            <a:off x="262682" y="701748"/>
            <a:ext cx="8225407" cy="4157801"/>
          </a:xfrm>
          <a:prstGeom prst="rect">
            <a:avLst/>
          </a:prstGeom>
        </p:spPr>
      </p:pic>
    </p:spTree>
    <p:extLst>
      <p:ext uri="{BB962C8B-B14F-4D97-AF65-F5344CB8AC3E}">
        <p14:creationId xmlns:p14="http://schemas.microsoft.com/office/powerpoint/2010/main" val="345632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C1B99-D6E1-49DE-A25F-A1BA60CC6D2E}"/>
              </a:ext>
            </a:extLst>
          </p:cNvPr>
          <p:cNvSpPr>
            <a:spLocks noGrp="1"/>
          </p:cNvSpPr>
          <p:nvPr>
            <p:ph type="title"/>
          </p:nvPr>
        </p:nvSpPr>
        <p:spPr/>
        <p:txBody>
          <a:bodyPr/>
          <a:lstStyle/>
          <a:p>
            <a:r>
              <a:rPr lang="en-US"/>
              <a:t>Powertrain integrated into the Frame</a:t>
            </a:r>
          </a:p>
        </p:txBody>
      </p:sp>
      <p:pic>
        <p:nvPicPr>
          <p:cNvPr id="5" name="Graphique 4">
            <a:extLst>
              <a:ext uri="{FF2B5EF4-FFF2-40B4-BE49-F238E27FC236}">
                <a16:creationId xmlns:a16="http://schemas.microsoft.com/office/drawing/2014/main" id="{239649F6-BD30-4CD0-9CA9-8EEB2044D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0543" r="20866"/>
          <a:stretch/>
        </p:blipFill>
        <p:spPr>
          <a:xfrm>
            <a:off x="2048540" y="313066"/>
            <a:ext cx="4380614" cy="4517368"/>
          </a:xfrm>
          <a:prstGeom prst="rect">
            <a:avLst/>
          </a:prstGeom>
        </p:spPr>
      </p:pic>
    </p:spTree>
    <p:extLst>
      <p:ext uri="{BB962C8B-B14F-4D97-AF65-F5344CB8AC3E}">
        <p14:creationId xmlns:p14="http://schemas.microsoft.com/office/powerpoint/2010/main" val="410693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22360-A5DE-4295-9408-BACB7BDD8438}"/>
              </a:ext>
            </a:extLst>
          </p:cNvPr>
          <p:cNvSpPr>
            <a:spLocks noGrp="1"/>
          </p:cNvSpPr>
          <p:nvPr>
            <p:ph type="title"/>
          </p:nvPr>
        </p:nvSpPr>
        <p:spPr/>
        <p:txBody>
          <a:bodyPr/>
          <a:lstStyle/>
          <a:p>
            <a:r>
              <a:rPr lang="fr-FR" dirty="0"/>
              <a:t>Frame</a:t>
            </a:r>
          </a:p>
        </p:txBody>
      </p:sp>
      <p:pic>
        <p:nvPicPr>
          <p:cNvPr id="5" name="Graphique 4">
            <a:extLst>
              <a:ext uri="{FF2B5EF4-FFF2-40B4-BE49-F238E27FC236}">
                <a16:creationId xmlns:a16="http://schemas.microsoft.com/office/drawing/2014/main" id="{2ED636C4-CDB7-4D7E-9331-0378DD1127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2843" t="6615" r="5648" b="27098"/>
          <a:stretch/>
        </p:blipFill>
        <p:spPr>
          <a:xfrm>
            <a:off x="1502735" y="329363"/>
            <a:ext cx="5883348" cy="4484773"/>
          </a:xfrm>
          <a:prstGeom prst="rect">
            <a:avLst/>
          </a:prstGeom>
        </p:spPr>
      </p:pic>
    </p:spTree>
    <p:extLst>
      <p:ext uri="{BB962C8B-B14F-4D97-AF65-F5344CB8AC3E}">
        <p14:creationId xmlns:p14="http://schemas.microsoft.com/office/powerpoint/2010/main" val="145133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Objectives</a:t>
            </a:r>
            <a:endParaRPr dirty="0">
              <a:latin typeface="Corbel"/>
              <a:ea typeface="Corbel"/>
              <a:cs typeface="Corbel"/>
              <a:sym typeface="Corbel"/>
            </a:endParaRPr>
          </a:p>
        </p:txBody>
      </p:sp>
      <p:sp>
        <p:nvSpPr>
          <p:cNvPr id="2" name="ZoneTexte 1">
            <a:extLst>
              <a:ext uri="{FF2B5EF4-FFF2-40B4-BE49-F238E27FC236}">
                <a16:creationId xmlns:a16="http://schemas.microsoft.com/office/drawing/2014/main" id="{0B3B364D-7C0D-4321-85E2-AD9C8FCDF4E5}"/>
              </a:ext>
            </a:extLst>
          </p:cNvPr>
          <p:cNvSpPr txBox="1"/>
          <p:nvPr/>
        </p:nvSpPr>
        <p:spPr>
          <a:xfrm>
            <a:off x="903707" y="762754"/>
            <a:ext cx="7332982" cy="830997"/>
          </a:xfrm>
          <a:prstGeom prst="rect">
            <a:avLst/>
          </a:prstGeom>
          <a:noFill/>
        </p:spPr>
        <p:txBody>
          <a:bodyPr wrap="square" rtlCol="0">
            <a:spAutoFit/>
          </a:bodyPr>
          <a:lstStyle/>
          <a:p>
            <a:pPr algn="ctr"/>
            <a:r>
              <a:rPr lang="en-GB" sz="1800" dirty="0">
                <a:latin typeface="Corbel" panose="020B0503020204020204" pitchFamily="34" charset="0"/>
              </a:rPr>
              <a:t>1st electric vehicle: Pass the </a:t>
            </a:r>
            <a:r>
              <a:rPr lang="en-GB" sz="1800" b="1" dirty="0">
                <a:latin typeface="Corbel" panose="020B0503020204020204" pitchFamily="34" charset="0"/>
              </a:rPr>
              <a:t>Scrutineering</a:t>
            </a:r>
            <a:r>
              <a:rPr lang="en-GB" sz="1800" dirty="0">
                <a:latin typeface="Corbel" panose="020B0503020204020204" pitchFamily="34" charset="0"/>
              </a:rPr>
              <a:t> + </a:t>
            </a:r>
            <a:r>
              <a:rPr lang="en-GB" sz="1800" b="1" dirty="0">
                <a:latin typeface="Corbel" panose="020B0503020204020204" pitchFamily="34" charset="0"/>
              </a:rPr>
              <a:t>Finish</a:t>
            </a:r>
            <a:r>
              <a:rPr lang="en-GB" sz="1800" dirty="0">
                <a:latin typeface="Corbel" panose="020B0503020204020204" pitchFamily="34" charset="0"/>
              </a:rPr>
              <a:t> endurance</a:t>
            </a:r>
          </a:p>
          <a:p>
            <a:pPr algn="ctr"/>
            <a:endParaRPr lang="en-GB" sz="1200" dirty="0">
              <a:latin typeface="Corbel" panose="020B0503020204020204" pitchFamily="34" charset="0"/>
            </a:endParaRPr>
          </a:p>
          <a:p>
            <a:pPr algn="ctr"/>
            <a:r>
              <a:rPr lang="en-GB" sz="1800" dirty="0">
                <a:latin typeface="Corbel" panose="020B0503020204020204" pitchFamily="34" charset="0"/>
              </a:rPr>
              <a:t>Focus on </a:t>
            </a:r>
            <a:r>
              <a:rPr lang="en-GB" sz="1800" b="1" dirty="0">
                <a:latin typeface="Corbel" panose="020B0503020204020204" pitchFamily="34" charset="0"/>
              </a:rPr>
              <a:t>reliability</a:t>
            </a:r>
            <a:r>
              <a:rPr lang="en-GB" sz="1800" dirty="0">
                <a:latin typeface="Corbel" panose="020B0503020204020204" pitchFamily="34" charset="0"/>
              </a:rPr>
              <a:t> </a:t>
            </a:r>
          </a:p>
        </p:txBody>
      </p:sp>
      <p:grpSp>
        <p:nvGrpSpPr>
          <p:cNvPr id="4" name="Groupe 3">
            <a:extLst>
              <a:ext uri="{FF2B5EF4-FFF2-40B4-BE49-F238E27FC236}">
                <a16:creationId xmlns:a16="http://schemas.microsoft.com/office/drawing/2014/main" id="{A68C14FF-C525-4782-B4D3-4DA40FC33E73}"/>
              </a:ext>
            </a:extLst>
          </p:cNvPr>
          <p:cNvGrpSpPr/>
          <p:nvPr/>
        </p:nvGrpSpPr>
        <p:grpSpPr>
          <a:xfrm>
            <a:off x="903707" y="1765599"/>
            <a:ext cx="6632076" cy="2893581"/>
            <a:chOff x="903707" y="1510425"/>
            <a:chExt cx="6632076" cy="2893581"/>
          </a:xfrm>
        </p:grpSpPr>
        <p:graphicFrame>
          <p:nvGraphicFramePr>
            <p:cNvPr id="5" name="Google Shape;465;p59">
              <a:extLst>
                <a:ext uri="{FF2B5EF4-FFF2-40B4-BE49-F238E27FC236}">
                  <a16:creationId xmlns:a16="http://schemas.microsoft.com/office/drawing/2014/main" id="{D7872507-1964-4EFC-95B0-6DB181411286}"/>
                </a:ext>
              </a:extLst>
            </p:cNvPr>
            <p:cNvGraphicFramePr/>
            <p:nvPr>
              <p:extLst>
                <p:ext uri="{D42A27DB-BD31-4B8C-83A1-F6EECF244321}">
                  <p14:modId xmlns:p14="http://schemas.microsoft.com/office/powerpoint/2010/main" val="2584680913"/>
                </p:ext>
              </p:extLst>
            </p:nvPr>
          </p:nvGraphicFramePr>
          <p:xfrm>
            <a:off x="903707" y="1510425"/>
            <a:ext cx="2740700" cy="2893581"/>
          </p:xfrm>
          <a:graphic>
            <a:graphicData uri="http://schemas.openxmlformats.org/drawingml/2006/table">
              <a:tbl>
                <a:tblPr>
                  <a:noFill/>
                  <a:tableStyleId>{FD945F3E-14F0-4515-8B2E-065410B92415}</a:tableStyleId>
                </a:tblPr>
                <a:tblGrid>
                  <a:gridCol w="977225">
                    <a:extLst>
                      <a:ext uri="{9D8B030D-6E8A-4147-A177-3AD203B41FA5}">
                        <a16:colId xmlns:a16="http://schemas.microsoft.com/office/drawing/2014/main" val="20000"/>
                      </a:ext>
                    </a:extLst>
                  </a:gridCol>
                  <a:gridCol w="977225">
                    <a:extLst>
                      <a:ext uri="{9D8B030D-6E8A-4147-A177-3AD203B41FA5}">
                        <a16:colId xmlns:a16="http://schemas.microsoft.com/office/drawing/2014/main" val="20002"/>
                      </a:ext>
                    </a:extLst>
                  </a:gridCol>
                  <a:gridCol w="786250">
                    <a:extLst>
                      <a:ext uri="{9D8B030D-6E8A-4147-A177-3AD203B41FA5}">
                        <a16:colId xmlns:a16="http://schemas.microsoft.com/office/drawing/2014/main" val="20003"/>
                      </a:ext>
                    </a:extLst>
                  </a:gridCol>
                </a:tblGrid>
                <a:tr h="354781">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Objective</a:t>
                        </a:r>
                        <a:endParaRPr sz="1100" b="1" u="none" strike="noStrike" cap="none" dirty="0">
                          <a:solidFill>
                            <a:schemeClr val="lt1"/>
                          </a:solidFill>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lgn="ctr">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Max pts</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Cost Event</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latin typeface="Corbel" panose="020B0503020204020204" pitchFamily="34" charset="0"/>
                          </a:rPr>
                          <a:t>75</a:t>
                        </a:r>
                        <a:endParaRPr sz="1100" u="none" strike="noStrike" cap="none">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1"/>
                    </a:ext>
                  </a:extLst>
                </a:tr>
                <a:tr h="28224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Business 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latin typeface="Corbel" panose="020B0503020204020204" pitchFamily="34" charset="0"/>
                          </a:rPr>
                          <a:t>60</a:t>
                        </a:r>
                        <a:endParaRPr sz="1100" u="none" strike="noStrike" cap="none">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/75</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2"/>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Design 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80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/150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3"/>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Skid Pad</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lgn="ctr">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30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lgn="ctr">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/75</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Acceleration</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30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6"/>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Autocross</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40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/125</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Endurance</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125</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/275</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8"/>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Efficiency</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Total</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latin typeface="Corbel" panose="020B0503020204020204" pitchFamily="34" charset="0"/>
                          </a:rPr>
                          <a:t>450</a:t>
                        </a:r>
                        <a:endParaRPr sz="1100" b="1"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10"/>
                    </a:ext>
                  </a:extLst>
                </a:tr>
              </a:tbl>
            </a:graphicData>
          </a:graphic>
        </p:graphicFrame>
        <p:graphicFrame>
          <p:nvGraphicFramePr>
            <p:cNvPr id="6" name="Google Shape;465;p59">
              <a:extLst>
                <a:ext uri="{FF2B5EF4-FFF2-40B4-BE49-F238E27FC236}">
                  <a16:creationId xmlns:a16="http://schemas.microsoft.com/office/drawing/2014/main" id="{1F324DD7-A908-42DA-8281-EE3FCF678C57}"/>
                </a:ext>
              </a:extLst>
            </p:cNvPr>
            <p:cNvGraphicFramePr/>
            <p:nvPr>
              <p:extLst>
                <p:ext uri="{D42A27DB-BD31-4B8C-83A1-F6EECF244321}">
                  <p14:modId xmlns:p14="http://schemas.microsoft.com/office/powerpoint/2010/main" val="4125289681"/>
                </p:ext>
              </p:extLst>
            </p:nvPr>
          </p:nvGraphicFramePr>
          <p:xfrm>
            <a:off x="5581333" y="2360119"/>
            <a:ext cx="1954450" cy="1194195"/>
          </p:xfrm>
          <a:graphic>
            <a:graphicData uri="http://schemas.openxmlformats.org/drawingml/2006/table">
              <a:tbl>
                <a:tblPr>
                  <a:noFill/>
                  <a:tableStyleId>{FD945F3E-14F0-4515-8B2E-065410B92415}</a:tableStyleId>
                </a:tblPr>
                <a:tblGrid>
                  <a:gridCol w="977225">
                    <a:extLst>
                      <a:ext uri="{9D8B030D-6E8A-4147-A177-3AD203B41FA5}">
                        <a16:colId xmlns:a16="http://schemas.microsoft.com/office/drawing/2014/main" val="20000"/>
                      </a:ext>
                    </a:extLst>
                  </a:gridCol>
                  <a:gridCol w="977225">
                    <a:extLst>
                      <a:ext uri="{9D8B030D-6E8A-4147-A177-3AD203B41FA5}">
                        <a16:colId xmlns:a16="http://schemas.microsoft.com/office/drawing/2014/main" val="20002"/>
                      </a:ext>
                    </a:extLst>
                  </a:gridCol>
                </a:tblGrid>
                <a:tr h="128483">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Objective</a:t>
                        </a:r>
                        <a:endParaRPr sz="1100" b="1" u="none" strike="noStrike" cap="none" dirty="0">
                          <a:solidFill>
                            <a:schemeClr val="lt1"/>
                          </a:solidFill>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lgn="ctr">
                        <a:solidFill>
                          <a:srgbClr val="C0504D"/>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SkidPad</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5,3 sec</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1"/>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Acceleration</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4,4 sec</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tcPr>
                  </a:tc>
                  <a:extLst>
                    <a:ext uri="{0D108BD9-81ED-4DB2-BD59-A6C34878D82A}">
                      <a16:rowId xmlns:a16="http://schemas.microsoft.com/office/drawing/2014/main" val="10002"/>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Endurance</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Finish</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3"/>
                    </a:ext>
                  </a:extLst>
                </a:tr>
              </a:tbl>
            </a:graphicData>
          </a:graphic>
        </p:graphicFrame>
        <p:sp>
          <p:nvSpPr>
            <p:cNvPr id="3" name="Flèche : droite 2">
              <a:extLst>
                <a:ext uri="{FF2B5EF4-FFF2-40B4-BE49-F238E27FC236}">
                  <a16:creationId xmlns:a16="http://schemas.microsoft.com/office/drawing/2014/main" id="{5BC7337C-F26A-49F6-9E4B-7861754637E7}"/>
                </a:ext>
              </a:extLst>
            </p:cNvPr>
            <p:cNvSpPr/>
            <p:nvPr/>
          </p:nvSpPr>
          <p:spPr>
            <a:xfrm>
              <a:off x="4247328" y="2726385"/>
              <a:ext cx="731084" cy="461665"/>
            </a:xfrm>
            <a:prstGeom prst="rightArrow">
              <a:avLst/>
            </a:prstGeom>
            <a:solidFill>
              <a:srgbClr val="EFD3D2"/>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348633-28F9-4F53-8CCE-777F55B07580}"/>
              </a:ext>
            </a:extLst>
          </p:cNvPr>
          <p:cNvSpPr>
            <a:spLocks noGrp="1"/>
          </p:cNvSpPr>
          <p:nvPr>
            <p:ph type="title"/>
          </p:nvPr>
        </p:nvSpPr>
        <p:spPr/>
        <p:txBody>
          <a:bodyPr/>
          <a:lstStyle/>
          <a:p>
            <a:r>
              <a:rPr lang="fr-FR" dirty="0"/>
              <a:t>Frame: Top </a:t>
            </a:r>
            <a:r>
              <a:rPr lang="fr-FR" dirty="0" err="1"/>
              <a:t>View</a:t>
            </a:r>
            <a:endParaRPr lang="fr-FR" dirty="0"/>
          </a:p>
        </p:txBody>
      </p:sp>
      <p:pic>
        <p:nvPicPr>
          <p:cNvPr id="5" name="Graphique 4">
            <a:extLst>
              <a:ext uri="{FF2B5EF4-FFF2-40B4-BE49-F238E27FC236}">
                <a16:creationId xmlns:a16="http://schemas.microsoft.com/office/drawing/2014/main" id="{6B547ADB-2780-4ECC-BE29-103F4CEA2D0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038" t="14607" r="7890" b="28476"/>
          <a:stretch/>
        </p:blipFill>
        <p:spPr>
          <a:xfrm>
            <a:off x="649826" y="489096"/>
            <a:ext cx="7926088" cy="3707219"/>
          </a:xfrm>
          <a:prstGeom prst="rect">
            <a:avLst/>
          </a:prstGeom>
        </p:spPr>
      </p:pic>
    </p:spTree>
    <p:extLst>
      <p:ext uri="{BB962C8B-B14F-4D97-AF65-F5344CB8AC3E}">
        <p14:creationId xmlns:p14="http://schemas.microsoft.com/office/powerpoint/2010/main" val="23956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ED242-496F-4F4A-BC32-75EA909F2FB6}"/>
              </a:ext>
            </a:extLst>
          </p:cNvPr>
          <p:cNvSpPr>
            <a:spLocks noGrp="1"/>
          </p:cNvSpPr>
          <p:nvPr>
            <p:ph type="title"/>
          </p:nvPr>
        </p:nvSpPr>
        <p:spPr/>
        <p:txBody>
          <a:bodyPr/>
          <a:lstStyle/>
          <a:p>
            <a:r>
              <a:rPr lang="fr-FR" dirty="0"/>
              <a:t>Frame: </a:t>
            </a:r>
            <a:r>
              <a:rPr lang="fr-FR" dirty="0" err="1"/>
              <a:t>Side</a:t>
            </a:r>
            <a:r>
              <a:rPr lang="fr-FR" dirty="0"/>
              <a:t> </a:t>
            </a:r>
            <a:r>
              <a:rPr lang="fr-FR" dirty="0" err="1"/>
              <a:t>View</a:t>
            </a:r>
            <a:endParaRPr lang="fr-FR" dirty="0"/>
          </a:p>
        </p:txBody>
      </p:sp>
      <p:pic>
        <p:nvPicPr>
          <p:cNvPr id="5" name="Graphique 4">
            <a:extLst>
              <a:ext uri="{FF2B5EF4-FFF2-40B4-BE49-F238E27FC236}">
                <a16:creationId xmlns:a16="http://schemas.microsoft.com/office/drawing/2014/main" id="{8BA16EFF-CD51-42B6-A480-4A3B88AF79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798" t="19156" r="4771" b="24194"/>
          <a:stretch/>
        </p:blipFill>
        <p:spPr>
          <a:xfrm>
            <a:off x="483641" y="751367"/>
            <a:ext cx="8176718" cy="3926959"/>
          </a:xfrm>
          <a:prstGeom prst="rect">
            <a:avLst/>
          </a:prstGeom>
        </p:spPr>
      </p:pic>
    </p:spTree>
    <p:extLst>
      <p:ext uri="{BB962C8B-B14F-4D97-AF65-F5344CB8AC3E}">
        <p14:creationId xmlns:p14="http://schemas.microsoft.com/office/powerpoint/2010/main" val="253398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84DFD-FEAD-43D9-8B75-1CEAFE755161}"/>
              </a:ext>
            </a:extLst>
          </p:cNvPr>
          <p:cNvSpPr>
            <a:spLocks noGrp="1"/>
          </p:cNvSpPr>
          <p:nvPr>
            <p:ph type="title"/>
          </p:nvPr>
        </p:nvSpPr>
        <p:spPr/>
        <p:txBody>
          <a:bodyPr/>
          <a:lstStyle/>
          <a:p>
            <a:endParaRPr lang="en-GB"/>
          </a:p>
        </p:txBody>
      </p:sp>
      <p:sp>
        <p:nvSpPr>
          <p:cNvPr id="3" name="Espace réservé du texte 2">
            <a:extLst>
              <a:ext uri="{FF2B5EF4-FFF2-40B4-BE49-F238E27FC236}">
                <a16:creationId xmlns:a16="http://schemas.microsoft.com/office/drawing/2014/main" id="{9857DEF6-9F4D-4C6B-B549-CD033ADC77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29459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5AB2C-E004-4392-8511-64E1C04E993C}"/>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246371BF-22E7-4EAE-9171-45D75DD959EA}"/>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48D67035-FF72-4F74-B509-DBE379D95E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131007"/>
            <a:ext cx="7271845" cy="5143500"/>
          </a:xfrm>
          <a:prstGeom prst="rect">
            <a:avLst/>
          </a:prstGeom>
        </p:spPr>
      </p:pic>
    </p:spTree>
    <p:extLst>
      <p:ext uri="{BB962C8B-B14F-4D97-AF65-F5344CB8AC3E}">
        <p14:creationId xmlns:p14="http://schemas.microsoft.com/office/powerpoint/2010/main" val="267233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88445-4767-49D3-A5E9-77404D66BFD7}"/>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1CD82FAC-D2FE-41A8-A4BF-39CF28916EE9}"/>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E5197CC9-8952-47AC-B246-930AB6E55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2917249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52"/>
        <p:cNvGrpSpPr/>
        <p:nvPr/>
      </p:nvGrpSpPr>
      <p:grpSpPr>
        <a:xfrm>
          <a:off x="0" y="0"/>
          <a:ext cx="0" cy="0"/>
          <a:chOff x="0" y="0"/>
          <a:chExt cx="0" cy="0"/>
        </a:xfrm>
      </p:grpSpPr>
      <p:sp>
        <p:nvSpPr>
          <p:cNvPr id="353" name="Google Shape;353;p51"/>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Suspension system</a:t>
            </a:r>
            <a:endParaRPr/>
          </a:p>
        </p:txBody>
      </p:sp>
      <p:sp>
        <p:nvSpPr>
          <p:cNvPr id="354" name="Google Shape;354;p51"/>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457200" lvl="0" indent="-292100" algn="l" rtl="0">
              <a:spcBef>
                <a:spcPts val="700"/>
              </a:spcBef>
              <a:spcAft>
                <a:spcPts val="0"/>
              </a:spcAft>
              <a:buSzPts val="1000"/>
              <a:buChar char="●"/>
            </a:pPr>
            <a:r>
              <a:rPr lang="fr" dirty="0"/>
              <a:t>Double wishbone suspension system, carbon-fibre polymer</a:t>
            </a:r>
            <a:endParaRPr dirty="0"/>
          </a:p>
          <a:p>
            <a:pPr marL="457200" lvl="0" indent="-292100" algn="l" rtl="0">
              <a:spcBef>
                <a:spcPts val="0"/>
              </a:spcBef>
              <a:spcAft>
                <a:spcPts val="0"/>
              </a:spcAft>
              <a:buSzPts val="1000"/>
              <a:buChar char="●"/>
            </a:pPr>
            <a:r>
              <a:rPr lang="fr" dirty="0"/>
              <a:t>Parallel steering geometry</a:t>
            </a:r>
            <a:endParaRPr dirty="0"/>
          </a:p>
          <a:p>
            <a:pPr marL="457200" lvl="0" indent="-292100" algn="l" rtl="0">
              <a:spcBef>
                <a:spcPts val="0"/>
              </a:spcBef>
              <a:spcAft>
                <a:spcPts val="0"/>
              </a:spcAft>
              <a:buSzPts val="1000"/>
              <a:buChar char="●"/>
            </a:pPr>
            <a:r>
              <a:rPr lang="fr" dirty="0">
                <a:solidFill>
                  <a:srgbClr val="FF0000"/>
                </a:solidFill>
              </a:rPr>
              <a:t>Continental C19 R13 tires</a:t>
            </a:r>
            <a:endParaRPr dirty="0">
              <a:solidFill>
                <a:srgbClr val="FF0000"/>
              </a:solidFill>
            </a:endParaRPr>
          </a:p>
          <a:p>
            <a:pPr marL="457200" lvl="0" indent="-292100" algn="l" rtl="0">
              <a:spcBef>
                <a:spcPts val="0"/>
              </a:spcBef>
              <a:spcAft>
                <a:spcPts val="0"/>
              </a:spcAft>
              <a:buSzPts val="1000"/>
              <a:buChar char="●"/>
            </a:pPr>
            <a:r>
              <a:rPr lang="fr" dirty="0"/>
              <a:t>Front pull rod / rear push rod</a:t>
            </a:r>
            <a:endParaRPr dirty="0"/>
          </a:p>
          <a:p>
            <a:pPr marL="457200" lvl="0" indent="-292100" algn="l" rtl="0">
              <a:spcBef>
                <a:spcPts val="0"/>
              </a:spcBef>
              <a:spcAft>
                <a:spcPts val="0"/>
              </a:spcAft>
              <a:buSzPts val="1000"/>
              <a:buChar char="●"/>
            </a:pPr>
            <a:r>
              <a:rPr lang="fr" dirty="0"/>
              <a:t>Front ARB</a:t>
            </a:r>
            <a:endParaRPr dirty="0"/>
          </a:p>
          <a:p>
            <a:pPr marL="457200" lvl="0" indent="-292100" algn="l" rtl="0">
              <a:spcBef>
                <a:spcPts val="0"/>
              </a:spcBef>
              <a:spcAft>
                <a:spcPts val="0"/>
              </a:spcAft>
              <a:buSzPts val="1000"/>
              <a:buChar char="●"/>
            </a:pPr>
            <a:r>
              <a:rPr lang="fr" dirty="0"/>
              <a:t>Drexler limited slip differential</a:t>
            </a:r>
            <a:endParaRPr dirty="0"/>
          </a:p>
          <a:p>
            <a:pPr marL="457200" lvl="0" indent="-292100" algn="l" rtl="0">
              <a:spcBef>
                <a:spcPts val="0"/>
              </a:spcBef>
              <a:spcAft>
                <a:spcPts val="0"/>
              </a:spcAft>
              <a:buSzPts val="1000"/>
              <a:buChar char="●"/>
            </a:pPr>
            <a:r>
              <a:rPr lang="fr" dirty="0">
                <a:solidFill>
                  <a:srgbClr val="FF0000"/>
                </a:solidFill>
              </a:rPr>
              <a:t>No aerodynamic devices</a:t>
            </a:r>
            <a:endParaRPr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B556B-404E-44CC-9084-CF2289B77FD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8680EE04-8BA3-483A-A125-A8B4B58FB99A}"/>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CBFB2085-A775-4A59-BFCB-5390B9A976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123500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B60408-CCA7-4B8C-AB20-8F951A0EC42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6A075ED6-DEEC-4BB5-81E7-415E0DF17DA7}"/>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66983AB9-C2D1-4FFA-9463-01DE2472D7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3994994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Powertrain</a:t>
            </a:r>
            <a:endParaRPr/>
          </a:p>
        </p:txBody>
      </p:sp>
      <p:sp>
        <p:nvSpPr>
          <p:cNvPr id="372" name="Google Shape;372;p54"/>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457200" lvl="0" indent="-292100" algn="l" rtl="0">
              <a:spcBef>
                <a:spcPts val="700"/>
              </a:spcBef>
              <a:spcAft>
                <a:spcPts val="0"/>
              </a:spcAft>
              <a:buSzPts val="1000"/>
              <a:buChar char="●"/>
            </a:pPr>
            <a:r>
              <a:rPr lang="fr"/>
              <a:t>2 driven wheels (rear)</a:t>
            </a:r>
            <a:endParaRPr/>
          </a:p>
          <a:p>
            <a:pPr marL="457200" lvl="0" indent="-292100" algn="l" rtl="0">
              <a:spcBef>
                <a:spcPts val="0"/>
              </a:spcBef>
              <a:spcAft>
                <a:spcPts val="0"/>
              </a:spcAft>
              <a:buSzPts val="1000"/>
              <a:buChar char="●"/>
            </a:pPr>
            <a:r>
              <a:rPr lang="fr"/>
              <a:t>One motor: EMRAX 228</a:t>
            </a:r>
            <a:endParaRPr/>
          </a:p>
          <a:p>
            <a:pPr marL="457200" lvl="0" indent="-292100" algn="l" rtl="0">
              <a:spcBef>
                <a:spcPts val="0"/>
              </a:spcBef>
              <a:spcAft>
                <a:spcPts val="0"/>
              </a:spcAft>
              <a:buSzPts val="1000"/>
              <a:buChar char="●"/>
            </a:pPr>
            <a:r>
              <a:rPr lang="fr"/>
              <a:t>Controller: BAMOCAR D3 </a:t>
            </a:r>
            <a:endParaRPr/>
          </a:p>
          <a:p>
            <a:pPr marL="457200" lvl="0" indent="-292100" algn="l" rtl="0">
              <a:spcBef>
                <a:spcPts val="0"/>
              </a:spcBef>
              <a:spcAft>
                <a:spcPts val="0"/>
              </a:spcAft>
              <a:buSzPts val="1000"/>
              <a:buChar char="●"/>
            </a:pPr>
            <a:r>
              <a:rPr lang="fr"/>
              <a:t>Battery pack: 7,3 kWh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57C5B0-205B-4DBA-A27A-95062C3B05C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081DBA9F-86CE-41C8-A328-53D7DD637741}"/>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32E21A8F-F636-4667-A9AA-B576D7FA9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2" y="0"/>
            <a:ext cx="7282295" cy="5143500"/>
          </a:xfrm>
          <a:prstGeom prst="rect">
            <a:avLst/>
          </a:prstGeom>
        </p:spPr>
      </p:pic>
    </p:spTree>
    <p:extLst>
      <p:ext uri="{BB962C8B-B14F-4D97-AF65-F5344CB8AC3E}">
        <p14:creationId xmlns:p14="http://schemas.microsoft.com/office/powerpoint/2010/main" val="42731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574334-1CFA-497B-AEC9-D6949968C4A5}"/>
              </a:ext>
            </a:extLst>
          </p:cNvPr>
          <p:cNvSpPr>
            <a:spLocks noGrp="1"/>
          </p:cNvSpPr>
          <p:nvPr>
            <p:ph type="title"/>
          </p:nvPr>
        </p:nvSpPr>
        <p:spPr/>
        <p:txBody>
          <a:bodyPr/>
          <a:lstStyle/>
          <a:p>
            <a:r>
              <a:rPr lang="en-GB"/>
              <a:t>The vehicle: Valkyriz</a:t>
            </a:r>
          </a:p>
        </p:txBody>
      </p:sp>
      <p:pic>
        <p:nvPicPr>
          <p:cNvPr id="4" name="Graphique 3">
            <a:extLst>
              <a:ext uri="{FF2B5EF4-FFF2-40B4-BE49-F238E27FC236}">
                <a16:creationId xmlns:a16="http://schemas.microsoft.com/office/drawing/2014/main" id="{2AB1336C-8AEF-4C57-BA83-566E3E2FAF6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204" t="20121" r="5838" b="14556"/>
          <a:stretch/>
        </p:blipFill>
        <p:spPr>
          <a:xfrm>
            <a:off x="1105576" y="701749"/>
            <a:ext cx="7974545" cy="4089991"/>
          </a:xfrm>
          <a:prstGeom prst="rect">
            <a:avLst/>
          </a:prstGeom>
        </p:spPr>
      </p:pic>
      <p:sp>
        <p:nvSpPr>
          <p:cNvPr id="5" name="ZoneTexte 4">
            <a:extLst>
              <a:ext uri="{FF2B5EF4-FFF2-40B4-BE49-F238E27FC236}">
                <a16:creationId xmlns:a16="http://schemas.microsoft.com/office/drawing/2014/main" id="{645872A7-BC0B-4135-922E-31A9A1135842}"/>
              </a:ext>
            </a:extLst>
          </p:cNvPr>
          <p:cNvSpPr txBox="1"/>
          <p:nvPr/>
        </p:nvSpPr>
        <p:spPr>
          <a:xfrm>
            <a:off x="439270" y="871870"/>
            <a:ext cx="2835558" cy="1169551"/>
          </a:xfrm>
          <a:prstGeom prst="rect">
            <a:avLst/>
          </a:prstGeom>
          <a:noFill/>
        </p:spPr>
        <p:txBody>
          <a:bodyPr wrap="square" rtlCol="0">
            <a:spAutoFit/>
          </a:bodyPr>
          <a:lstStyle/>
          <a:p>
            <a:pPr marL="285750" indent="-285750">
              <a:buFont typeface="Arial" panose="020B0604020202020204" pitchFamily="34" charset="0"/>
              <a:buChar char="•"/>
            </a:pPr>
            <a:r>
              <a:rPr lang="en-GB">
                <a:latin typeface="Corbel" panose="020B0503020204020204" pitchFamily="34" charset="0"/>
              </a:rPr>
              <a:t>Electric powered</a:t>
            </a:r>
          </a:p>
          <a:p>
            <a:pPr marL="285750" indent="-285750">
              <a:buFont typeface="Arial" panose="020B0604020202020204" pitchFamily="34" charset="0"/>
              <a:buChar char="•"/>
            </a:pPr>
            <a:r>
              <a:rPr lang="en-GB">
                <a:latin typeface="Corbel" panose="020B0503020204020204" pitchFamily="34" charset="0"/>
              </a:rPr>
              <a:t>Mass: 230 kg</a:t>
            </a:r>
          </a:p>
          <a:p>
            <a:pPr marL="285750" indent="-285750">
              <a:buFont typeface="Arial" panose="020B0604020202020204" pitchFamily="34" charset="0"/>
              <a:buChar char="•"/>
            </a:pPr>
            <a:r>
              <a:rPr lang="en-GB">
                <a:latin typeface="Corbel" panose="020B0503020204020204" pitchFamily="34" charset="0"/>
              </a:rPr>
              <a:t>2 Driven Wheels, 80 kW</a:t>
            </a:r>
          </a:p>
          <a:p>
            <a:pPr marL="285750" indent="-285750">
              <a:buFont typeface="Arial" panose="020B0604020202020204" pitchFamily="34" charset="0"/>
              <a:buChar char="•"/>
            </a:pPr>
            <a:r>
              <a:rPr lang="en-GB">
                <a:latin typeface="Corbel" panose="020B0503020204020204" pitchFamily="34" charset="0"/>
              </a:rPr>
              <a:t>13 ’’ Continental C19</a:t>
            </a:r>
          </a:p>
          <a:p>
            <a:pPr marL="285750" indent="-285750">
              <a:buFont typeface="Arial" panose="020B0604020202020204" pitchFamily="34" charset="0"/>
              <a:buChar char="•"/>
            </a:pPr>
            <a:r>
              <a:rPr lang="en-GB">
                <a:latin typeface="Corbel" panose="020B0503020204020204" pitchFamily="34" charset="0"/>
              </a:rPr>
              <a:t>No aerodynamic devices</a:t>
            </a:r>
          </a:p>
        </p:txBody>
      </p:sp>
    </p:spTree>
    <p:extLst>
      <p:ext uri="{BB962C8B-B14F-4D97-AF65-F5344CB8AC3E}">
        <p14:creationId xmlns:p14="http://schemas.microsoft.com/office/powerpoint/2010/main" val="932240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303650" y="41652"/>
            <a:ext cx="4996800" cy="556800"/>
          </a:xfrm>
          <a:prstGeom prst="rect">
            <a:avLst/>
          </a:prstGeom>
          <a:noFill/>
          <a:ln>
            <a:noFill/>
          </a:ln>
        </p:spPr>
        <p:txBody>
          <a:bodyPr spcFirstLastPara="1" wrap="square" lIns="59575" tIns="59575" rIns="59575" bIns="59575" anchor="b" anchorCtr="0">
            <a:noAutofit/>
          </a:bodyPr>
          <a:lstStyle/>
          <a:p>
            <a:pPr marL="0" lvl="0" indent="0" algn="l" rtl="0">
              <a:lnSpc>
                <a:spcPct val="90000"/>
              </a:lnSpc>
              <a:spcBef>
                <a:spcPts val="0"/>
              </a:spcBef>
              <a:spcAft>
                <a:spcPts val="0"/>
              </a:spcAft>
              <a:buClr>
                <a:schemeClr val="dk1"/>
              </a:buClr>
              <a:buSzPts val="1300"/>
              <a:buFont typeface="Teko"/>
              <a:buNone/>
            </a:pPr>
            <a:r>
              <a:rPr lang="fr"/>
              <a:t>ROADMAP</a:t>
            </a:r>
            <a:endParaRPr/>
          </a:p>
        </p:txBody>
      </p:sp>
      <p:cxnSp>
        <p:nvCxnSpPr>
          <p:cNvPr id="405" name="Google Shape;405;p58"/>
          <p:cNvCxnSpPr/>
          <p:nvPr/>
        </p:nvCxnSpPr>
        <p:spPr>
          <a:xfrm>
            <a:off x="1546483" y="976817"/>
            <a:ext cx="0" cy="3851400"/>
          </a:xfrm>
          <a:prstGeom prst="straightConnector1">
            <a:avLst/>
          </a:prstGeom>
          <a:noFill/>
          <a:ln w="9525" cap="flat" cmpd="sng">
            <a:solidFill>
              <a:srgbClr val="BEC9D3"/>
            </a:solidFill>
            <a:prstDash val="dash"/>
            <a:round/>
            <a:headEnd type="none" w="sm" len="sm"/>
            <a:tailEnd type="none" w="sm" len="sm"/>
          </a:ln>
        </p:spPr>
      </p:cxnSp>
      <p:sp>
        <p:nvSpPr>
          <p:cNvPr id="406" name="Google Shape;406;p58"/>
          <p:cNvSpPr txBox="1"/>
          <p:nvPr/>
        </p:nvSpPr>
        <p:spPr>
          <a:xfrm>
            <a:off x="1546484" y="792162"/>
            <a:ext cx="7518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2018</a:t>
            </a:r>
            <a:endParaRPr sz="800">
              <a:solidFill>
                <a:srgbClr val="000000"/>
              </a:solidFill>
              <a:latin typeface="Arial"/>
              <a:ea typeface="Arial"/>
              <a:cs typeface="Arial"/>
              <a:sym typeface="Arial"/>
            </a:endParaRPr>
          </a:p>
        </p:txBody>
      </p:sp>
      <p:sp>
        <p:nvSpPr>
          <p:cNvPr id="407" name="Google Shape;407;p58"/>
          <p:cNvSpPr txBox="1"/>
          <p:nvPr/>
        </p:nvSpPr>
        <p:spPr>
          <a:xfrm>
            <a:off x="2306252" y="792161"/>
            <a:ext cx="7518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2019</a:t>
            </a:r>
            <a:endParaRPr sz="800">
              <a:solidFill>
                <a:srgbClr val="000000"/>
              </a:solidFill>
              <a:latin typeface="Arial"/>
              <a:ea typeface="Arial"/>
              <a:cs typeface="Arial"/>
              <a:sym typeface="Arial"/>
            </a:endParaRPr>
          </a:p>
        </p:txBody>
      </p:sp>
      <p:sp>
        <p:nvSpPr>
          <p:cNvPr id="408" name="Google Shape;408;p58"/>
          <p:cNvSpPr txBox="1"/>
          <p:nvPr/>
        </p:nvSpPr>
        <p:spPr>
          <a:xfrm>
            <a:off x="3066020" y="792160"/>
            <a:ext cx="7518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2020</a:t>
            </a:r>
            <a:endParaRPr sz="800">
              <a:solidFill>
                <a:srgbClr val="000000"/>
              </a:solidFill>
              <a:latin typeface="Arial"/>
              <a:ea typeface="Arial"/>
              <a:cs typeface="Arial"/>
              <a:sym typeface="Arial"/>
            </a:endParaRPr>
          </a:p>
        </p:txBody>
      </p:sp>
      <p:sp>
        <p:nvSpPr>
          <p:cNvPr id="409" name="Google Shape;409;p58"/>
          <p:cNvSpPr txBox="1"/>
          <p:nvPr/>
        </p:nvSpPr>
        <p:spPr>
          <a:xfrm>
            <a:off x="3819394" y="792160"/>
            <a:ext cx="7581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2021</a:t>
            </a:r>
            <a:endParaRPr sz="800">
              <a:solidFill>
                <a:srgbClr val="000000"/>
              </a:solidFill>
              <a:latin typeface="Arial"/>
              <a:ea typeface="Arial"/>
              <a:cs typeface="Arial"/>
              <a:sym typeface="Arial"/>
            </a:endParaRPr>
          </a:p>
        </p:txBody>
      </p:sp>
      <p:sp>
        <p:nvSpPr>
          <p:cNvPr id="410" name="Google Shape;410;p58"/>
          <p:cNvSpPr txBox="1"/>
          <p:nvPr/>
        </p:nvSpPr>
        <p:spPr>
          <a:xfrm>
            <a:off x="4585556" y="792162"/>
            <a:ext cx="751800" cy="184800"/>
          </a:xfrm>
          <a:prstGeom prst="rect">
            <a:avLst/>
          </a:prstGeom>
          <a:solidFill>
            <a:srgbClr val="A8D08C"/>
          </a:solidFill>
          <a:ln w="9525" cap="flat" cmpd="sng">
            <a:solidFill>
              <a:srgbClr val="000000"/>
            </a:solidFill>
            <a:prstDash val="solid"/>
            <a:round/>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2022</a:t>
            </a:r>
            <a:endParaRPr sz="800">
              <a:solidFill>
                <a:srgbClr val="000000"/>
              </a:solidFill>
              <a:latin typeface="Arial"/>
              <a:ea typeface="Arial"/>
              <a:cs typeface="Arial"/>
              <a:sym typeface="Arial"/>
            </a:endParaRPr>
          </a:p>
        </p:txBody>
      </p:sp>
      <p:sp>
        <p:nvSpPr>
          <p:cNvPr id="411" name="Google Shape;411;p58"/>
          <p:cNvSpPr txBox="1"/>
          <p:nvPr/>
        </p:nvSpPr>
        <p:spPr>
          <a:xfrm>
            <a:off x="5345324" y="792161"/>
            <a:ext cx="751800" cy="184800"/>
          </a:xfrm>
          <a:prstGeom prst="rect">
            <a:avLst/>
          </a:prstGeom>
          <a:solidFill>
            <a:srgbClr val="A8D08C"/>
          </a:solidFill>
          <a:ln w="9525" cap="flat" cmpd="sng">
            <a:solidFill>
              <a:srgbClr val="000000"/>
            </a:solidFill>
            <a:prstDash val="solid"/>
            <a:round/>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2023</a:t>
            </a:r>
            <a:endParaRPr sz="800">
              <a:solidFill>
                <a:srgbClr val="000000"/>
              </a:solidFill>
              <a:latin typeface="Arial"/>
              <a:ea typeface="Arial"/>
              <a:cs typeface="Arial"/>
              <a:sym typeface="Arial"/>
            </a:endParaRPr>
          </a:p>
        </p:txBody>
      </p:sp>
      <p:sp>
        <p:nvSpPr>
          <p:cNvPr id="412" name="Google Shape;412;p58"/>
          <p:cNvSpPr txBox="1"/>
          <p:nvPr/>
        </p:nvSpPr>
        <p:spPr>
          <a:xfrm>
            <a:off x="6105092" y="792160"/>
            <a:ext cx="751800" cy="184800"/>
          </a:xfrm>
          <a:prstGeom prst="rect">
            <a:avLst/>
          </a:prstGeom>
          <a:solidFill>
            <a:srgbClr val="A8D08C"/>
          </a:solidFill>
          <a:ln w="9525" cap="flat" cmpd="sng">
            <a:solidFill>
              <a:srgbClr val="000000"/>
            </a:solidFill>
            <a:prstDash val="solid"/>
            <a:round/>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2024</a:t>
            </a:r>
            <a:endParaRPr sz="800">
              <a:solidFill>
                <a:srgbClr val="000000"/>
              </a:solidFill>
              <a:latin typeface="Arial"/>
              <a:ea typeface="Arial"/>
              <a:cs typeface="Arial"/>
              <a:sym typeface="Arial"/>
            </a:endParaRPr>
          </a:p>
        </p:txBody>
      </p:sp>
      <p:sp>
        <p:nvSpPr>
          <p:cNvPr id="413" name="Google Shape;413;p58"/>
          <p:cNvSpPr txBox="1"/>
          <p:nvPr/>
        </p:nvSpPr>
        <p:spPr>
          <a:xfrm>
            <a:off x="6864859" y="792159"/>
            <a:ext cx="751800" cy="1848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2025</a:t>
            </a:r>
            <a:endParaRPr sz="800">
              <a:solidFill>
                <a:srgbClr val="000000"/>
              </a:solidFill>
              <a:latin typeface="Arial"/>
              <a:ea typeface="Arial"/>
              <a:cs typeface="Arial"/>
              <a:sym typeface="Arial"/>
            </a:endParaRPr>
          </a:p>
        </p:txBody>
      </p:sp>
      <p:cxnSp>
        <p:nvCxnSpPr>
          <p:cNvPr id="414" name="Google Shape;414;p58"/>
          <p:cNvCxnSpPr/>
          <p:nvPr/>
        </p:nvCxnSpPr>
        <p:spPr>
          <a:xfrm>
            <a:off x="2306252" y="976817"/>
            <a:ext cx="0" cy="3851400"/>
          </a:xfrm>
          <a:prstGeom prst="straightConnector1">
            <a:avLst/>
          </a:prstGeom>
          <a:noFill/>
          <a:ln w="9525" cap="flat" cmpd="sng">
            <a:solidFill>
              <a:srgbClr val="BEC9D3"/>
            </a:solidFill>
            <a:prstDash val="dash"/>
            <a:round/>
            <a:headEnd type="none" w="sm" len="sm"/>
            <a:tailEnd type="none" w="sm" len="sm"/>
          </a:ln>
        </p:spPr>
      </p:cxnSp>
      <p:cxnSp>
        <p:nvCxnSpPr>
          <p:cNvPr id="415" name="Google Shape;415;p58"/>
          <p:cNvCxnSpPr/>
          <p:nvPr/>
        </p:nvCxnSpPr>
        <p:spPr>
          <a:xfrm>
            <a:off x="3066019" y="976817"/>
            <a:ext cx="0" cy="3855900"/>
          </a:xfrm>
          <a:prstGeom prst="straightConnector1">
            <a:avLst/>
          </a:prstGeom>
          <a:noFill/>
          <a:ln w="9525" cap="flat" cmpd="sng">
            <a:solidFill>
              <a:srgbClr val="BEC9D3"/>
            </a:solidFill>
            <a:prstDash val="dash"/>
            <a:round/>
            <a:headEnd type="none" w="sm" len="sm"/>
            <a:tailEnd type="none" w="sm" len="sm"/>
          </a:ln>
        </p:spPr>
      </p:cxnSp>
      <p:cxnSp>
        <p:nvCxnSpPr>
          <p:cNvPr id="416" name="Google Shape;416;p58"/>
          <p:cNvCxnSpPr/>
          <p:nvPr/>
        </p:nvCxnSpPr>
        <p:spPr>
          <a:xfrm>
            <a:off x="3811485" y="976818"/>
            <a:ext cx="0" cy="3864900"/>
          </a:xfrm>
          <a:prstGeom prst="straightConnector1">
            <a:avLst/>
          </a:prstGeom>
          <a:noFill/>
          <a:ln w="9525" cap="flat" cmpd="sng">
            <a:solidFill>
              <a:srgbClr val="BEC9D3"/>
            </a:solidFill>
            <a:prstDash val="dash"/>
            <a:round/>
            <a:headEnd type="none" w="sm" len="sm"/>
            <a:tailEnd type="none" w="sm" len="sm"/>
          </a:ln>
        </p:spPr>
      </p:cxnSp>
      <p:cxnSp>
        <p:nvCxnSpPr>
          <p:cNvPr id="417" name="Google Shape;417;p58"/>
          <p:cNvCxnSpPr/>
          <p:nvPr/>
        </p:nvCxnSpPr>
        <p:spPr>
          <a:xfrm>
            <a:off x="4577646" y="976817"/>
            <a:ext cx="0" cy="3851400"/>
          </a:xfrm>
          <a:prstGeom prst="straightConnector1">
            <a:avLst/>
          </a:prstGeom>
          <a:noFill/>
          <a:ln w="9525" cap="flat" cmpd="sng">
            <a:solidFill>
              <a:srgbClr val="BEC9D3"/>
            </a:solidFill>
            <a:prstDash val="dash"/>
            <a:round/>
            <a:headEnd type="none" w="sm" len="sm"/>
            <a:tailEnd type="none" w="sm" len="sm"/>
          </a:ln>
        </p:spPr>
      </p:cxnSp>
      <p:cxnSp>
        <p:nvCxnSpPr>
          <p:cNvPr id="418" name="Google Shape;418;p58"/>
          <p:cNvCxnSpPr/>
          <p:nvPr/>
        </p:nvCxnSpPr>
        <p:spPr>
          <a:xfrm>
            <a:off x="5337415" y="976818"/>
            <a:ext cx="0" cy="3817200"/>
          </a:xfrm>
          <a:prstGeom prst="straightConnector1">
            <a:avLst/>
          </a:prstGeom>
          <a:noFill/>
          <a:ln w="9525" cap="flat" cmpd="sng">
            <a:solidFill>
              <a:srgbClr val="BEC9D3"/>
            </a:solidFill>
            <a:prstDash val="dash"/>
            <a:round/>
            <a:headEnd type="none" w="sm" len="sm"/>
            <a:tailEnd type="none" w="sm" len="sm"/>
          </a:ln>
        </p:spPr>
      </p:cxnSp>
      <p:cxnSp>
        <p:nvCxnSpPr>
          <p:cNvPr id="419" name="Google Shape;419;p58"/>
          <p:cNvCxnSpPr/>
          <p:nvPr/>
        </p:nvCxnSpPr>
        <p:spPr>
          <a:xfrm>
            <a:off x="6097182" y="976818"/>
            <a:ext cx="0" cy="3817200"/>
          </a:xfrm>
          <a:prstGeom prst="straightConnector1">
            <a:avLst/>
          </a:prstGeom>
          <a:noFill/>
          <a:ln w="9525" cap="flat" cmpd="sng">
            <a:solidFill>
              <a:srgbClr val="BEC9D3"/>
            </a:solidFill>
            <a:prstDash val="dash"/>
            <a:round/>
            <a:headEnd type="none" w="sm" len="sm"/>
            <a:tailEnd type="none" w="sm" len="sm"/>
          </a:ln>
        </p:spPr>
      </p:cxnSp>
      <p:cxnSp>
        <p:nvCxnSpPr>
          <p:cNvPr id="420" name="Google Shape;420;p58"/>
          <p:cNvCxnSpPr/>
          <p:nvPr/>
        </p:nvCxnSpPr>
        <p:spPr>
          <a:xfrm>
            <a:off x="6856950" y="976818"/>
            <a:ext cx="0" cy="3817200"/>
          </a:xfrm>
          <a:prstGeom prst="straightConnector1">
            <a:avLst/>
          </a:prstGeom>
          <a:noFill/>
          <a:ln w="9525" cap="flat" cmpd="sng">
            <a:solidFill>
              <a:srgbClr val="BEC9D3"/>
            </a:solidFill>
            <a:prstDash val="dash"/>
            <a:round/>
            <a:headEnd type="none" w="sm" len="sm"/>
            <a:tailEnd type="none" w="sm" len="sm"/>
          </a:ln>
        </p:spPr>
      </p:cxnSp>
      <p:cxnSp>
        <p:nvCxnSpPr>
          <p:cNvPr id="421" name="Google Shape;421;p58"/>
          <p:cNvCxnSpPr/>
          <p:nvPr/>
        </p:nvCxnSpPr>
        <p:spPr>
          <a:xfrm>
            <a:off x="7616718" y="976818"/>
            <a:ext cx="0" cy="3745500"/>
          </a:xfrm>
          <a:prstGeom prst="straightConnector1">
            <a:avLst/>
          </a:prstGeom>
          <a:noFill/>
          <a:ln w="9525" cap="flat" cmpd="sng">
            <a:solidFill>
              <a:srgbClr val="BEC9D3"/>
            </a:solidFill>
            <a:prstDash val="dash"/>
            <a:round/>
            <a:headEnd type="none" w="sm" len="sm"/>
            <a:tailEnd type="none" w="sm" len="sm"/>
          </a:ln>
        </p:spPr>
      </p:cxnSp>
      <p:grpSp>
        <p:nvGrpSpPr>
          <p:cNvPr id="422" name="Google Shape;422;p58"/>
          <p:cNvGrpSpPr/>
          <p:nvPr/>
        </p:nvGrpSpPr>
        <p:grpSpPr>
          <a:xfrm>
            <a:off x="6089278" y="3445565"/>
            <a:ext cx="974285" cy="309680"/>
            <a:chOff x="-886333" y="4265053"/>
            <a:chExt cx="3293728" cy="534300"/>
          </a:xfrm>
        </p:grpSpPr>
        <p:sp>
          <p:nvSpPr>
            <p:cNvPr id="423" name="Google Shape;423;p58"/>
            <p:cNvSpPr/>
            <p:nvPr/>
          </p:nvSpPr>
          <p:spPr>
            <a:xfrm>
              <a:off x="-876705" y="4265053"/>
              <a:ext cx="3284100" cy="534300"/>
            </a:xfrm>
            <a:prstGeom prst="homePlat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24" name="Google Shape;424;p58"/>
            <p:cNvSpPr txBox="1"/>
            <p:nvPr/>
          </p:nvSpPr>
          <p:spPr>
            <a:xfrm>
              <a:off x="-886333" y="4379636"/>
              <a:ext cx="3239700" cy="31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lt1"/>
                  </a:solidFill>
                  <a:latin typeface="Calibri"/>
                  <a:ea typeface="Calibri"/>
                  <a:cs typeface="Calibri"/>
                  <a:sym typeface="Calibri"/>
                </a:rPr>
                <a:t>Accélération autonome</a:t>
              </a:r>
              <a:endParaRPr sz="600">
                <a:solidFill>
                  <a:schemeClr val="lt1"/>
                </a:solidFill>
                <a:latin typeface="Calibri"/>
                <a:ea typeface="Calibri"/>
                <a:cs typeface="Calibri"/>
                <a:sym typeface="Calibri"/>
              </a:endParaRPr>
            </a:p>
          </p:txBody>
        </p:sp>
      </p:grpSp>
      <p:sp>
        <p:nvSpPr>
          <p:cNvPr id="425" name="Google Shape;425;p58"/>
          <p:cNvSpPr txBox="1"/>
          <p:nvPr/>
        </p:nvSpPr>
        <p:spPr>
          <a:xfrm>
            <a:off x="5538354" y="3981127"/>
            <a:ext cx="1114800" cy="528300"/>
          </a:xfrm>
          <a:prstGeom prst="rect">
            <a:avLst/>
          </a:prstGeom>
          <a:solidFill>
            <a:srgbClr val="FFF2CC"/>
          </a:solidFill>
          <a:ln w="9525" cap="flat" cmpd="sng">
            <a:solidFill>
              <a:srgbClr val="CFBB5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b="1">
                <a:solidFill>
                  <a:srgbClr val="000000"/>
                </a:solidFill>
                <a:latin typeface="Arial"/>
                <a:ea typeface="Arial"/>
                <a:cs typeface="Arial"/>
                <a:sym typeface="Arial"/>
              </a:rPr>
              <a:t>Objectifs principaux</a:t>
            </a:r>
            <a:endParaRPr sz="600" b="1">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Premiers programme de reconnaissance d’image</a:t>
            </a:r>
            <a:endParaRPr sz="600">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chemeClr val="dk1"/>
                </a:solidFill>
                <a:latin typeface="Calibri"/>
                <a:ea typeface="Calibri"/>
                <a:cs typeface="Calibri"/>
                <a:sym typeface="Calibri"/>
              </a:rPr>
              <a:t>Contrôle</a:t>
            </a:r>
            <a:r>
              <a:rPr lang="fr" sz="600">
                <a:solidFill>
                  <a:srgbClr val="000000"/>
                </a:solidFill>
                <a:latin typeface="Arial"/>
                <a:ea typeface="Arial"/>
                <a:cs typeface="Arial"/>
                <a:sym typeface="Arial"/>
              </a:rPr>
              <a:t> direction</a:t>
            </a:r>
            <a:endParaRPr sz="600">
              <a:solidFill>
                <a:srgbClr val="000000"/>
              </a:solidFill>
              <a:latin typeface="Arial"/>
              <a:ea typeface="Arial"/>
              <a:cs typeface="Arial"/>
              <a:sym typeface="Arial"/>
            </a:endParaRPr>
          </a:p>
          <a:p>
            <a:pPr marL="254000" marR="0" lvl="0" indent="-215900" algn="l" rtl="0">
              <a:spcBef>
                <a:spcPts val="1300"/>
              </a:spcBef>
              <a:spcAft>
                <a:spcPts val="0"/>
              </a:spcAft>
              <a:buNone/>
            </a:pPr>
            <a:endParaRPr sz="600">
              <a:solidFill>
                <a:srgbClr val="000000"/>
              </a:solidFill>
              <a:latin typeface="Arial"/>
              <a:ea typeface="Arial"/>
              <a:cs typeface="Arial"/>
              <a:sym typeface="Arial"/>
            </a:endParaRPr>
          </a:p>
        </p:txBody>
      </p:sp>
      <p:cxnSp>
        <p:nvCxnSpPr>
          <p:cNvPr id="426" name="Google Shape;426;p58"/>
          <p:cNvCxnSpPr>
            <a:stCxn id="425" idx="0"/>
            <a:endCxn id="423" idx="2"/>
          </p:cNvCxnSpPr>
          <p:nvPr/>
        </p:nvCxnSpPr>
        <p:spPr>
          <a:xfrm rot="10800000" flipH="1">
            <a:off x="6095754" y="3755227"/>
            <a:ext cx="404700" cy="225900"/>
          </a:xfrm>
          <a:prstGeom prst="straightConnector1">
            <a:avLst/>
          </a:prstGeom>
          <a:noFill/>
          <a:ln w="12700" cap="flat" cmpd="sng">
            <a:solidFill>
              <a:schemeClr val="dk1"/>
            </a:solidFill>
            <a:prstDash val="solid"/>
            <a:miter lim="800000"/>
            <a:headEnd type="none" w="sm" len="sm"/>
            <a:tailEnd type="triangle" w="med" len="med"/>
          </a:ln>
        </p:spPr>
      </p:cxnSp>
      <p:grpSp>
        <p:nvGrpSpPr>
          <p:cNvPr id="427" name="Google Shape;427;p58"/>
          <p:cNvGrpSpPr/>
          <p:nvPr/>
        </p:nvGrpSpPr>
        <p:grpSpPr>
          <a:xfrm>
            <a:off x="6854103" y="4032657"/>
            <a:ext cx="982463" cy="300531"/>
            <a:chOff x="4532794" y="5903732"/>
            <a:chExt cx="1309950" cy="522300"/>
          </a:xfrm>
        </p:grpSpPr>
        <p:sp>
          <p:nvSpPr>
            <p:cNvPr id="428" name="Google Shape;428;p58"/>
            <p:cNvSpPr/>
            <p:nvPr/>
          </p:nvSpPr>
          <p:spPr>
            <a:xfrm>
              <a:off x="4547644" y="5903732"/>
              <a:ext cx="1295100" cy="522300"/>
            </a:xfrm>
            <a:prstGeom prst="homePlat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29" name="Google Shape;429;p58"/>
            <p:cNvSpPr txBox="1"/>
            <p:nvPr/>
          </p:nvSpPr>
          <p:spPr>
            <a:xfrm>
              <a:off x="4532794" y="6009816"/>
              <a:ext cx="1265400" cy="32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lt1"/>
                  </a:solidFill>
                  <a:latin typeface="Calibri"/>
                  <a:ea typeface="Calibri"/>
                  <a:cs typeface="Calibri"/>
                  <a:sym typeface="Calibri"/>
                </a:rPr>
                <a:t>Skidpad autonome</a:t>
              </a:r>
              <a:endParaRPr sz="600">
                <a:solidFill>
                  <a:schemeClr val="lt1"/>
                </a:solidFill>
                <a:latin typeface="Calibri"/>
                <a:ea typeface="Calibri"/>
                <a:cs typeface="Calibri"/>
                <a:sym typeface="Calibri"/>
              </a:endParaRPr>
            </a:p>
          </p:txBody>
        </p:sp>
      </p:grpSp>
      <p:sp>
        <p:nvSpPr>
          <p:cNvPr id="430" name="Google Shape;430;p58"/>
          <p:cNvSpPr/>
          <p:nvPr/>
        </p:nvSpPr>
        <p:spPr>
          <a:xfrm>
            <a:off x="3066402" y="3478789"/>
            <a:ext cx="971400" cy="345600"/>
          </a:xfrm>
          <a:prstGeom prst="homePlate">
            <a:avLst>
              <a:gd name="adj"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31" name="Google Shape;431;p58"/>
          <p:cNvSpPr txBox="1"/>
          <p:nvPr/>
        </p:nvSpPr>
        <p:spPr>
          <a:xfrm>
            <a:off x="3058111" y="3522511"/>
            <a:ext cx="948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Développement d’un pack de batterie viable</a:t>
            </a:r>
            <a:endParaRPr sz="1400">
              <a:solidFill>
                <a:srgbClr val="000000"/>
              </a:solidFill>
              <a:latin typeface="Arial"/>
              <a:ea typeface="Arial"/>
              <a:cs typeface="Arial"/>
              <a:sym typeface="Arial"/>
            </a:endParaRPr>
          </a:p>
        </p:txBody>
      </p:sp>
      <p:grpSp>
        <p:nvGrpSpPr>
          <p:cNvPr id="432" name="Google Shape;432;p58"/>
          <p:cNvGrpSpPr/>
          <p:nvPr/>
        </p:nvGrpSpPr>
        <p:grpSpPr>
          <a:xfrm>
            <a:off x="2298350" y="1690614"/>
            <a:ext cx="2467200" cy="696000"/>
            <a:chOff x="1072250" y="1663950"/>
            <a:chExt cx="2467200" cy="696000"/>
          </a:xfrm>
        </p:grpSpPr>
        <p:sp>
          <p:nvSpPr>
            <p:cNvPr id="433" name="Google Shape;433;p58"/>
            <p:cNvSpPr/>
            <p:nvPr/>
          </p:nvSpPr>
          <p:spPr>
            <a:xfrm>
              <a:off x="1072250" y="1663950"/>
              <a:ext cx="2467200" cy="345600"/>
            </a:xfrm>
            <a:prstGeom prst="homePlate">
              <a:avLst>
                <a:gd name="adj" fmla="val 50000"/>
              </a:avLst>
            </a:prstGeom>
            <a:solidFill>
              <a:schemeClr val="accent4"/>
            </a:solidFill>
            <a:ln w="12700" cap="flat" cmpd="sng">
              <a:solidFill>
                <a:srgbClr val="BA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34" name="Google Shape;434;p58"/>
            <p:cNvSpPr txBox="1"/>
            <p:nvPr/>
          </p:nvSpPr>
          <p:spPr>
            <a:xfrm>
              <a:off x="1080149" y="1744450"/>
              <a:ext cx="2271000" cy="1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Développement d’un pack aérodynamique</a:t>
              </a:r>
              <a:endParaRPr sz="1400">
                <a:solidFill>
                  <a:schemeClr val="lt1"/>
                </a:solidFill>
                <a:latin typeface="Arial"/>
                <a:ea typeface="Arial"/>
                <a:cs typeface="Arial"/>
                <a:sym typeface="Arial"/>
              </a:endParaRPr>
            </a:p>
          </p:txBody>
        </p:sp>
        <p:sp>
          <p:nvSpPr>
            <p:cNvPr id="435" name="Google Shape;435;p58"/>
            <p:cNvSpPr/>
            <p:nvPr/>
          </p:nvSpPr>
          <p:spPr>
            <a:xfrm>
              <a:off x="2582700" y="2086050"/>
              <a:ext cx="901500" cy="273900"/>
            </a:xfrm>
            <a:prstGeom prst="homePlate">
              <a:avLst>
                <a:gd name="adj" fmla="val 50000"/>
              </a:avLst>
            </a:prstGeom>
            <a:solidFill>
              <a:schemeClr val="accent4"/>
            </a:solidFill>
            <a:ln w="12700" cap="flat" cmpd="sng">
              <a:solidFill>
                <a:srgbClr val="BA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36" name="Google Shape;436;p58"/>
            <p:cNvSpPr txBox="1"/>
            <p:nvPr/>
          </p:nvSpPr>
          <p:spPr>
            <a:xfrm>
              <a:off x="2574388" y="2129775"/>
              <a:ext cx="948900" cy="1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Papillon motorisé</a:t>
              </a:r>
              <a:endParaRPr sz="1400">
                <a:solidFill>
                  <a:schemeClr val="lt1"/>
                </a:solidFill>
                <a:latin typeface="Arial"/>
                <a:ea typeface="Arial"/>
                <a:cs typeface="Arial"/>
                <a:sym typeface="Arial"/>
              </a:endParaRPr>
            </a:p>
          </p:txBody>
        </p:sp>
      </p:grpSp>
      <p:grpSp>
        <p:nvGrpSpPr>
          <p:cNvPr id="437" name="Google Shape;437;p58"/>
          <p:cNvGrpSpPr/>
          <p:nvPr/>
        </p:nvGrpSpPr>
        <p:grpSpPr>
          <a:xfrm>
            <a:off x="3800729" y="4181354"/>
            <a:ext cx="979308" cy="328200"/>
            <a:chOff x="2574628" y="4154691"/>
            <a:chExt cx="979308" cy="328200"/>
          </a:xfrm>
        </p:grpSpPr>
        <p:sp>
          <p:nvSpPr>
            <p:cNvPr id="438" name="Google Shape;438;p58"/>
            <p:cNvSpPr/>
            <p:nvPr/>
          </p:nvSpPr>
          <p:spPr>
            <a:xfrm>
              <a:off x="2582536" y="4154691"/>
              <a:ext cx="971400" cy="328200"/>
            </a:xfrm>
            <a:prstGeom prst="homePlate">
              <a:avLst>
                <a:gd name="adj"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439" name="Google Shape;439;p58"/>
            <p:cNvSpPr txBox="1"/>
            <p:nvPr/>
          </p:nvSpPr>
          <p:spPr>
            <a:xfrm>
              <a:off x="2574628" y="4180228"/>
              <a:ext cx="964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Développement d’une motorisation électrique</a:t>
              </a:r>
              <a:endParaRPr sz="600">
                <a:solidFill>
                  <a:schemeClr val="dk1"/>
                </a:solidFill>
                <a:latin typeface="Calibri"/>
                <a:ea typeface="Calibri"/>
                <a:cs typeface="Calibri"/>
                <a:sym typeface="Calibri"/>
              </a:endParaRPr>
            </a:p>
          </p:txBody>
        </p:sp>
      </p:grpSp>
      <p:sp>
        <p:nvSpPr>
          <p:cNvPr id="440" name="Google Shape;440;p58"/>
          <p:cNvSpPr txBox="1"/>
          <p:nvPr/>
        </p:nvSpPr>
        <p:spPr>
          <a:xfrm>
            <a:off x="1978226" y="4210463"/>
            <a:ext cx="1487400" cy="556800"/>
          </a:xfrm>
          <a:prstGeom prst="rect">
            <a:avLst/>
          </a:prstGeom>
          <a:solidFill>
            <a:srgbClr val="FFF2CC"/>
          </a:solidFill>
          <a:ln w="9525" cap="flat" cmpd="sng">
            <a:solidFill>
              <a:srgbClr val="CFBB5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b="1">
                <a:solidFill>
                  <a:srgbClr val="000000"/>
                </a:solidFill>
                <a:latin typeface="Arial"/>
                <a:ea typeface="Arial"/>
                <a:cs typeface="Arial"/>
                <a:sym typeface="Arial"/>
              </a:rPr>
              <a:t>Objectifs principaux</a:t>
            </a:r>
            <a:endParaRPr sz="600" b="1">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Respecter le règlement de la compétition</a:t>
            </a:r>
            <a:endParaRPr sz="1400">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Avoir une solution fiable</a:t>
            </a:r>
            <a:endParaRPr sz="1400">
              <a:solidFill>
                <a:srgbClr val="000000"/>
              </a:solidFill>
              <a:latin typeface="Arial"/>
              <a:ea typeface="Arial"/>
              <a:cs typeface="Arial"/>
              <a:sym typeface="Arial"/>
            </a:endParaRPr>
          </a:p>
        </p:txBody>
      </p:sp>
      <p:cxnSp>
        <p:nvCxnSpPr>
          <p:cNvPr id="441" name="Google Shape;441;p58"/>
          <p:cNvCxnSpPr>
            <a:stCxn id="440" idx="0"/>
            <a:endCxn id="430" idx="2"/>
          </p:cNvCxnSpPr>
          <p:nvPr/>
        </p:nvCxnSpPr>
        <p:spPr>
          <a:xfrm rot="10800000" flipH="1">
            <a:off x="2721926" y="3824363"/>
            <a:ext cx="743700" cy="386100"/>
          </a:xfrm>
          <a:prstGeom prst="straightConnector1">
            <a:avLst/>
          </a:prstGeom>
          <a:noFill/>
          <a:ln w="12700" cap="flat" cmpd="sng">
            <a:solidFill>
              <a:schemeClr val="dk1"/>
            </a:solidFill>
            <a:prstDash val="solid"/>
            <a:miter lim="800000"/>
            <a:headEnd type="none" w="sm" len="sm"/>
            <a:tailEnd type="triangle" w="med" len="med"/>
          </a:ln>
        </p:spPr>
      </p:cxnSp>
      <p:grpSp>
        <p:nvGrpSpPr>
          <p:cNvPr id="442" name="Google Shape;442;p58"/>
          <p:cNvGrpSpPr/>
          <p:nvPr/>
        </p:nvGrpSpPr>
        <p:grpSpPr>
          <a:xfrm>
            <a:off x="6870845" y="2899981"/>
            <a:ext cx="943850" cy="400725"/>
            <a:chOff x="5428597" y="2893955"/>
            <a:chExt cx="3284100" cy="534300"/>
          </a:xfrm>
        </p:grpSpPr>
        <p:sp>
          <p:nvSpPr>
            <p:cNvPr id="443" name="Google Shape;443;p58"/>
            <p:cNvSpPr/>
            <p:nvPr/>
          </p:nvSpPr>
          <p:spPr>
            <a:xfrm>
              <a:off x="5428597" y="2893955"/>
              <a:ext cx="3284100" cy="534300"/>
            </a:xfrm>
            <a:prstGeom prst="homePlat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444" name="Google Shape;444;p58"/>
            <p:cNvSpPr txBox="1"/>
            <p:nvPr/>
          </p:nvSpPr>
          <p:spPr>
            <a:xfrm>
              <a:off x="5904770" y="2899438"/>
              <a:ext cx="2626800" cy="51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000" b="1">
                  <a:solidFill>
                    <a:schemeClr val="lt1"/>
                  </a:solidFill>
                  <a:latin typeface="Calibri"/>
                  <a:ea typeface="Calibri"/>
                  <a:cs typeface="Calibri"/>
                  <a:sym typeface="Calibri"/>
                </a:rPr>
                <a:t>Véhicule </a:t>
              </a:r>
              <a:r>
                <a:rPr lang="fr" sz="900" b="1">
                  <a:solidFill>
                    <a:schemeClr val="lt1"/>
                  </a:solidFill>
                  <a:latin typeface="Calibri"/>
                  <a:ea typeface="Calibri"/>
                  <a:cs typeface="Calibri"/>
                  <a:sym typeface="Calibri"/>
                </a:rPr>
                <a:t>autonome</a:t>
              </a:r>
              <a:endParaRPr sz="1000" b="1">
                <a:solidFill>
                  <a:schemeClr val="lt1"/>
                </a:solidFill>
                <a:latin typeface="Calibri"/>
                <a:ea typeface="Calibri"/>
                <a:cs typeface="Calibri"/>
                <a:sym typeface="Calibri"/>
              </a:endParaRPr>
            </a:p>
          </p:txBody>
        </p:sp>
      </p:grpSp>
      <p:grpSp>
        <p:nvGrpSpPr>
          <p:cNvPr id="445" name="Google Shape;445;p58"/>
          <p:cNvGrpSpPr/>
          <p:nvPr/>
        </p:nvGrpSpPr>
        <p:grpSpPr>
          <a:xfrm>
            <a:off x="4594799" y="2899998"/>
            <a:ext cx="2463075" cy="400725"/>
            <a:chOff x="4573870" y="1213620"/>
            <a:chExt cx="3284100" cy="534300"/>
          </a:xfrm>
        </p:grpSpPr>
        <p:sp>
          <p:nvSpPr>
            <p:cNvPr id="446" name="Google Shape;446;p58"/>
            <p:cNvSpPr/>
            <p:nvPr/>
          </p:nvSpPr>
          <p:spPr>
            <a:xfrm>
              <a:off x="4573870" y="1213620"/>
              <a:ext cx="3284100" cy="534300"/>
            </a:xfrm>
            <a:prstGeom prst="homePlate">
              <a:avLst>
                <a:gd name="adj"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447" name="Google Shape;447;p58"/>
            <p:cNvSpPr txBox="1"/>
            <p:nvPr/>
          </p:nvSpPr>
          <p:spPr>
            <a:xfrm>
              <a:off x="4970666" y="1311443"/>
              <a:ext cx="2443500" cy="32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000" b="1">
                  <a:solidFill>
                    <a:schemeClr val="lt1"/>
                  </a:solidFill>
                  <a:latin typeface="Calibri"/>
                  <a:ea typeface="Calibri"/>
                  <a:cs typeface="Calibri"/>
                  <a:sym typeface="Calibri"/>
                </a:rPr>
                <a:t>Véhicule Électrique</a:t>
              </a:r>
              <a:endParaRPr sz="1000" b="1">
                <a:solidFill>
                  <a:schemeClr val="lt1"/>
                </a:solidFill>
                <a:latin typeface="Calibri"/>
                <a:ea typeface="Calibri"/>
                <a:cs typeface="Calibri"/>
                <a:sym typeface="Calibri"/>
              </a:endParaRPr>
            </a:p>
          </p:txBody>
        </p:sp>
      </p:grpSp>
      <p:grpSp>
        <p:nvGrpSpPr>
          <p:cNvPr id="448" name="Google Shape;448;p58"/>
          <p:cNvGrpSpPr/>
          <p:nvPr/>
        </p:nvGrpSpPr>
        <p:grpSpPr>
          <a:xfrm>
            <a:off x="1543394" y="1133400"/>
            <a:ext cx="4758661" cy="400725"/>
            <a:chOff x="509451" y="1213164"/>
            <a:chExt cx="3284100" cy="534300"/>
          </a:xfrm>
        </p:grpSpPr>
        <p:sp>
          <p:nvSpPr>
            <p:cNvPr id="449" name="Google Shape;449;p58"/>
            <p:cNvSpPr/>
            <p:nvPr/>
          </p:nvSpPr>
          <p:spPr>
            <a:xfrm>
              <a:off x="509451" y="1213164"/>
              <a:ext cx="3284100" cy="534300"/>
            </a:xfrm>
            <a:prstGeom prst="homePlate">
              <a:avLst>
                <a:gd name="adj" fmla="val 50000"/>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450" name="Google Shape;450;p58"/>
            <p:cNvSpPr txBox="1"/>
            <p:nvPr/>
          </p:nvSpPr>
          <p:spPr>
            <a:xfrm>
              <a:off x="625460" y="1314900"/>
              <a:ext cx="2805300" cy="32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000" b="1">
                  <a:solidFill>
                    <a:schemeClr val="lt1"/>
                  </a:solidFill>
                  <a:latin typeface="Calibri"/>
                  <a:ea typeface="Calibri"/>
                  <a:cs typeface="Calibri"/>
                  <a:sym typeface="Calibri"/>
                </a:rPr>
                <a:t>Véhicule Thermique</a:t>
              </a:r>
              <a:endParaRPr sz="1000" b="1">
                <a:solidFill>
                  <a:schemeClr val="lt1"/>
                </a:solidFill>
                <a:latin typeface="Calibri"/>
                <a:ea typeface="Calibri"/>
                <a:cs typeface="Calibri"/>
                <a:sym typeface="Calibri"/>
              </a:endParaRPr>
            </a:p>
          </p:txBody>
        </p:sp>
      </p:grpSp>
      <p:sp>
        <p:nvSpPr>
          <p:cNvPr id="451" name="Google Shape;451;p58"/>
          <p:cNvSpPr txBox="1">
            <a:spLocks noGrp="1"/>
          </p:cNvSpPr>
          <p:nvPr>
            <p:ph type="sldNum" idx="12"/>
          </p:nvPr>
        </p:nvSpPr>
        <p:spPr>
          <a:xfrm>
            <a:off x="6140414" y="4767263"/>
            <a:ext cx="1542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fr"/>
              <a:t>30</a:t>
            </a:fld>
            <a:endParaRPr/>
          </a:p>
        </p:txBody>
      </p:sp>
      <p:sp>
        <p:nvSpPr>
          <p:cNvPr id="452" name="Google Shape;452;p58"/>
          <p:cNvSpPr txBox="1"/>
          <p:nvPr/>
        </p:nvSpPr>
        <p:spPr>
          <a:xfrm>
            <a:off x="1865025" y="2303963"/>
            <a:ext cx="1532100" cy="673200"/>
          </a:xfrm>
          <a:prstGeom prst="rect">
            <a:avLst/>
          </a:prstGeom>
          <a:solidFill>
            <a:srgbClr val="FFF2CC"/>
          </a:solidFill>
          <a:ln w="9525" cap="flat" cmpd="sng">
            <a:solidFill>
              <a:srgbClr val="CFBB5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b="1">
                <a:solidFill>
                  <a:srgbClr val="000000"/>
                </a:solidFill>
                <a:latin typeface="Arial"/>
                <a:ea typeface="Arial"/>
                <a:cs typeface="Arial"/>
                <a:sym typeface="Arial"/>
              </a:rPr>
              <a:t>Objectifs principaux</a:t>
            </a:r>
            <a:endParaRPr sz="600" b="1">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chemeClr val="dk1"/>
                </a:solidFill>
                <a:latin typeface="Calibri"/>
                <a:ea typeface="Calibri"/>
                <a:cs typeface="Calibri"/>
                <a:sym typeface="Calibri"/>
              </a:rPr>
              <a:t>Justification d’un design aérodynamique à partir de simulations</a:t>
            </a:r>
            <a:endParaRPr sz="700"/>
          </a:p>
          <a:p>
            <a:pPr marL="0" marR="0" lvl="0" indent="0" algn="l" rtl="0">
              <a:spcBef>
                <a:spcPts val="200"/>
              </a:spcBef>
              <a:spcAft>
                <a:spcPts val="0"/>
              </a:spcAft>
              <a:buNone/>
            </a:pPr>
            <a:r>
              <a:rPr lang="fr" sz="600">
                <a:solidFill>
                  <a:schemeClr val="dk1"/>
                </a:solidFill>
                <a:latin typeface="Calibri"/>
                <a:ea typeface="Calibri"/>
                <a:cs typeface="Calibri"/>
                <a:sym typeface="Calibri"/>
              </a:rPr>
              <a:t>P</a:t>
            </a:r>
            <a:r>
              <a:rPr lang="fr" sz="600">
                <a:solidFill>
                  <a:srgbClr val="000000"/>
                </a:solidFill>
                <a:latin typeface="Arial"/>
                <a:ea typeface="Arial"/>
                <a:cs typeface="Arial"/>
                <a:sym typeface="Arial"/>
              </a:rPr>
              <a:t>rototypage rapide</a:t>
            </a:r>
            <a:endParaRPr sz="1400">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Rechercher de fournisseur</a:t>
            </a:r>
            <a:endParaRPr sz="1400">
              <a:solidFill>
                <a:srgbClr val="000000"/>
              </a:solidFill>
              <a:latin typeface="Arial"/>
              <a:ea typeface="Arial"/>
              <a:cs typeface="Arial"/>
              <a:sym typeface="Arial"/>
            </a:endParaRPr>
          </a:p>
        </p:txBody>
      </p:sp>
      <p:cxnSp>
        <p:nvCxnSpPr>
          <p:cNvPr id="453" name="Google Shape;453;p58"/>
          <p:cNvCxnSpPr>
            <a:stCxn id="452" idx="0"/>
            <a:endCxn id="433" idx="2"/>
          </p:cNvCxnSpPr>
          <p:nvPr/>
        </p:nvCxnSpPr>
        <p:spPr>
          <a:xfrm rot="10800000" flipH="1">
            <a:off x="2631075" y="2036363"/>
            <a:ext cx="814500" cy="267600"/>
          </a:xfrm>
          <a:prstGeom prst="straightConnector1">
            <a:avLst/>
          </a:prstGeom>
          <a:noFill/>
          <a:ln w="12700" cap="flat" cmpd="sng">
            <a:solidFill>
              <a:schemeClr val="dk1"/>
            </a:solidFill>
            <a:prstDash val="solid"/>
            <a:miter lim="800000"/>
            <a:headEnd type="none" w="sm" len="sm"/>
            <a:tailEnd type="triangle" w="med" len="med"/>
          </a:ln>
        </p:spPr>
      </p:cxnSp>
      <p:grpSp>
        <p:nvGrpSpPr>
          <p:cNvPr id="454" name="Google Shape;454;p58"/>
          <p:cNvGrpSpPr/>
          <p:nvPr/>
        </p:nvGrpSpPr>
        <p:grpSpPr>
          <a:xfrm>
            <a:off x="3811480" y="2461463"/>
            <a:ext cx="1542911" cy="273900"/>
            <a:chOff x="2574388" y="2086050"/>
            <a:chExt cx="948900" cy="273900"/>
          </a:xfrm>
        </p:grpSpPr>
        <p:sp>
          <p:nvSpPr>
            <p:cNvPr id="455" name="Google Shape;455;p58"/>
            <p:cNvSpPr/>
            <p:nvPr/>
          </p:nvSpPr>
          <p:spPr>
            <a:xfrm>
              <a:off x="2582700" y="2086050"/>
              <a:ext cx="901500" cy="273900"/>
            </a:xfrm>
            <a:prstGeom prst="homePlate">
              <a:avLst>
                <a:gd name="adj" fmla="val 50000"/>
              </a:avLst>
            </a:prstGeom>
            <a:solidFill>
              <a:schemeClr val="accent4"/>
            </a:solidFill>
            <a:ln w="12700" cap="flat" cmpd="sng">
              <a:solidFill>
                <a:srgbClr val="BA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56" name="Google Shape;456;p58"/>
            <p:cNvSpPr txBox="1"/>
            <p:nvPr/>
          </p:nvSpPr>
          <p:spPr>
            <a:xfrm>
              <a:off x="2574388" y="2129775"/>
              <a:ext cx="948900" cy="1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Engine tuning improvement</a:t>
              </a:r>
              <a:endParaRPr sz="1400">
                <a:solidFill>
                  <a:schemeClr val="lt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9"/>
          <p:cNvSpPr txBox="1">
            <a:spLocks noGrp="1"/>
          </p:cNvSpPr>
          <p:nvPr>
            <p:ph type="title"/>
          </p:nvPr>
        </p:nvSpPr>
        <p:spPr>
          <a:xfrm>
            <a:off x="439270" y="131008"/>
            <a:ext cx="8347200" cy="41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Arial"/>
              <a:buNone/>
            </a:pPr>
            <a:r>
              <a:rPr lang="fr" b="1"/>
              <a:t>Rappel des objectifs</a:t>
            </a:r>
            <a:endParaRPr b="1"/>
          </a:p>
        </p:txBody>
      </p:sp>
      <p:sp>
        <p:nvSpPr>
          <p:cNvPr id="463" name="Google Shape;463;p59"/>
          <p:cNvSpPr txBox="1">
            <a:spLocks noGrp="1"/>
          </p:cNvSpPr>
          <p:nvPr>
            <p:ph type="sldNum" idx="12"/>
          </p:nvPr>
        </p:nvSpPr>
        <p:spPr>
          <a:xfrm>
            <a:off x="8786425" y="4869656"/>
            <a:ext cx="357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31</a:t>
            </a:fld>
            <a:endParaRPr/>
          </a:p>
        </p:txBody>
      </p:sp>
      <p:sp>
        <p:nvSpPr>
          <p:cNvPr id="464" name="Google Shape;464;p59"/>
          <p:cNvSpPr txBox="1">
            <a:spLocks noGrp="1"/>
          </p:cNvSpPr>
          <p:nvPr>
            <p:ph type="body" idx="1"/>
          </p:nvPr>
        </p:nvSpPr>
        <p:spPr>
          <a:xfrm>
            <a:off x="315794" y="829756"/>
            <a:ext cx="8545200" cy="375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500"/>
              <a:buNone/>
            </a:pPr>
            <a:r>
              <a:rPr lang="fr" b="1"/>
              <a:t>Ligne directrice du projet :</a:t>
            </a:r>
            <a:endParaRPr b="1"/>
          </a:p>
          <a:p>
            <a:pPr marL="241300" lvl="0" indent="-222250" algn="l" rtl="0">
              <a:lnSpc>
                <a:spcPct val="100000"/>
              </a:lnSpc>
              <a:spcBef>
                <a:spcPts val="600"/>
              </a:spcBef>
              <a:spcAft>
                <a:spcPts val="0"/>
              </a:spcAft>
              <a:buSzPts val="1700"/>
              <a:buFont typeface="Calibri"/>
              <a:buChar char="•"/>
            </a:pPr>
            <a:r>
              <a:rPr lang="fr"/>
              <a:t>Passer à l'électrique</a:t>
            </a:r>
            <a:endParaRPr/>
          </a:p>
          <a:p>
            <a:pPr marL="241300" lvl="0" indent="-222250" algn="just" rtl="0">
              <a:lnSpc>
                <a:spcPct val="100000"/>
              </a:lnSpc>
              <a:spcBef>
                <a:spcPts val="0"/>
              </a:spcBef>
              <a:spcAft>
                <a:spcPts val="0"/>
              </a:spcAft>
              <a:buSzPts val="1700"/>
              <a:buFont typeface="Calibri"/>
              <a:buChar char="•"/>
            </a:pPr>
            <a:r>
              <a:rPr lang="fr"/>
              <a:t>Concevoir une voiture simple et sécurisée en 2 ans</a:t>
            </a:r>
            <a:endParaRPr/>
          </a:p>
          <a:p>
            <a:pPr marL="241300" lvl="0" indent="-222250" algn="just" rtl="0">
              <a:lnSpc>
                <a:spcPct val="100000"/>
              </a:lnSpc>
              <a:spcBef>
                <a:spcPts val="0"/>
              </a:spcBef>
              <a:spcAft>
                <a:spcPts val="0"/>
              </a:spcAft>
              <a:buSzPts val="1700"/>
              <a:buFont typeface="Calibri"/>
              <a:buChar char="•"/>
            </a:pPr>
            <a:r>
              <a:rPr lang="fr"/>
              <a:t>Concevoir et produire un banc d’essai en 1 an</a:t>
            </a:r>
            <a:endParaRPr/>
          </a:p>
          <a:p>
            <a:pPr marL="0" lvl="0" indent="0" algn="just" rtl="0">
              <a:lnSpc>
                <a:spcPct val="100000"/>
              </a:lnSpc>
              <a:spcBef>
                <a:spcPts val="600"/>
              </a:spcBef>
              <a:spcAft>
                <a:spcPts val="0"/>
              </a:spcAft>
              <a:buSzPts val="1000"/>
              <a:buNone/>
            </a:pPr>
            <a:r>
              <a:rPr lang="fr"/>
              <a:t>⇒ </a:t>
            </a:r>
            <a:r>
              <a:rPr lang="fr" b="1"/>
              <a:t>Simplicité, fiabilité, pérennité</a:t>
            </a:r>
            <a:endParaRPr b="1"/>
          </a:p>
          <a:p>
            <a:pPr marL="0" lvl="0" indent="0" algn="l" rtl="0">
              <a:lnSpc>
                <a:spcPct val="100000"/>
              </a:lnSpc>
              <a:spcBef>
                <a:spcPts val="600"/>
              </a:spcBef>
              <a:spcAft>
                <a:spcPts val="0"/>
              </a:spcAft>
              <a:buSzPts val="1000"/>
              <a:buNone/>
            </a:pPr>
            <a:endParaRPr/>
          </a:p>
          <a:p>
            <a:pPr marL="0" lvl="0" indent="0" algn="l" rtl="0">
              <a:lnSpc>
                <a:spcPct val="100000"/>
              </a:lnSpc>
              <a:spcBef>
                <a:spcPts val="600"/>
              </a:spcBef>
              <a:spcAft>
                <a:spcPts val="0"/>
              </a:spcAft>
              <a:buSzPts val="1000"/>
              <a:buNone/>
            </a:pPr>
            <a:r>
              <a:rPr lang="fr" b="1"/>
              <a:t>Objectifs :</a:t>
            </a:r>
            <a:endParaRPr b="1"/>
          </a:p>
          <a:p>
            <a:pPr marL="241300" lvl="0" indent="-222250" algn="l" rtl="0">
              <a:lnSpc>
                <a:spcPct val="100000"/>
              </a:lnSpc>
              <a:spcBef>
                <a:spcPts val="600"/>
              </a:spcBef>
              <a:spcAft>
                <a:spcPts val="0"/>
              </a:spcAft>
              <a:buSzPts val="1700"/>
              <a:buFont typeface="Calibri"/>
              <a:buChar char="•"/>
            </a:pPr>
            <a:r>
              <a:rPr lang="fr"/>
              <a:t>Concept Class à l’été 2021</a:t>
            </a:r>
            <a:endParaRPr/>
          </a:p>
          <a:p>
            <a:pPr marL="495300" lvl="1" indent="-222250" algn="just" rtl="0">
              <a:lnSpc>
                <a:spcPct val="100000"/>
              </a:lnSpc>
              <a:spcBef>
                <a:spcPts val="0"/>
              </a:spcBef>
              <a:spcAft>
                <a:spcPts val="0"/>
              </a:spcAft>
              <a:buSzPts val="1500"/>
              <a:buFont typeface="Calibri"/>
              <a:buChar char="•"/>
            </a:pPr>
            <a:r>
              <a:rPr lang="fr"/>
              <a:t>TOP Moteur Bench01 le 17 Mars</a:t>
            </a:r>
            <a:endParaRPr/>
          </a:p>
          <a:p>
            <a:pPr marL="495300" lvl="1" indent="-222250" algn="just" rtl="0">
              <a:lnSpc>
                <a:spcPct val="100000"/>
              </a:lnSpc>
              <a:spcBef>
                <a:spcPts val="0"/>
              </a:spcBef>
              <a:spcAft>
                <a:spcPts val="0"/>
              </a:spcAft>
              <a:buSzPts val="1500"/>
              <a:buFont typeface="Calibri"/>
              <a:buChar char="•"/>
            </a:pPr>
            <a:r>
              <a:rPr lang="fr"/>
              <a:t>TOP Copeau Valkyriz v1.0 le 17 Mars</a:t>
            </a:r>
            <a:endParaRPr/>
          </a:p>
        </p:txBody>
      </p:sp>
      <p:graphicFrame>
        <p:nvGraphicFramePr>
          <p:cNvPr id="465" name="Google Shape;465;p59"/>
          <p:cNvGraphicFramePr/>
          <p:nvPr/>
        </p:nvGraphicFramePr>
        <p:xfrm>
          <a:off x="5199261" y="828977"/>
          <a:ext cx="3661750" cy="3759690"/>
        </p:xfrm>
        <a:graphic>
          <a:graphicData uri="http://schemas.openxmlformats.org/drawingml/2006/table">
            <a:tbl>
              <a:tblPr>
                <a:noFill/>
                <a:tableStyleId>{FD945F3E-14F0-4515-8B2E-065410B92415}</a:tableStyleId>
              </a:tblPr>
              <a:tblGrid>
                <a:gridCol w="977225">
                  <a:extLst>
                    <a:ext uri="{9D8B030D-6E8A-4147-A177-3AD203B41FA5}">
                      <a16:colId xmlns:a16="http://schemas.microsoft.com/office/drawing/2014/main" val="20000"/>
                    </a:ext>
                  </a:extLst>
                </a:gridCol>
                <a:gridCol w="921050">
                  <a:extLst>
                    <a:ext uri="{9D8B030D-6E8A-4147-A177-3AD203B41FA5}">
                      <a16:colId xmlns:a16="http://schemas.microsoft.com/office/drawing/2014/main" val="20001"/>
                    </a:ext>
                  </a:extLst>
                </a:gridCol>
                <a:gridCol w="977225">
                  <a:extLst>
                    <a:ext uri="{9D8B030D-6E8A-4147-A177-3AD203B41FA5}">
                      <a16:colId xmlns:a16="http://schemas.microsoft.com/office/drawing/2014/main" val="20002"/>
                    </a:ext>
                  </a:extLst>
                </a:gridCol>
                <a:gridCol w="786250">
                  <a:extLst>
                    <a:ext uri="{9D8B030D-6E8A-4147-A177-3AD203B41FA5}">
                      <a16:colId xmlns:a16="http://schemas.microsoft.com/office/drawing/2014/main" val="20003"/>
                    </a:ext>
                  </a:extLst>
                </a:gridCol>
              </a:tblGrid>
              <a:tr h="5512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Epreuve Statiques</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rPr>
                        <a:t>Meilleurs Résultats EPSA</a:t>
                      </a:r>
                      <a:endParaRPr sz="1100" b="1" u="none" strike="noStrike" cap="none" dirty="0">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Valkyriz</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Barème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Cost Event</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94</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1"/>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Business Event</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2"/>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Design Event</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116</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80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150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3"/>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Total Statique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280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215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325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tcPr>
                </a:tc>
                <a:extLst>
                  <a:ext uri="{0D108BD9-81ED-4DB2-BD59-A6C34878D82A}">
                    <a16:rowId xmlns:a16="http://schemas.microsoft.com/office/drawing/2014/main" val="10004"/>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Skid Pad</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49</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5"/>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Accélération</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79</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6"/>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Autocross</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64</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40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125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7"/>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Endurance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160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125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8"/>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Efficiency</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9"/>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Total Dynamique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358</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235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t>675</a:t>
                      </a:r>
                      <a:endParaRPr sz="1100" u="none" strike="noStrike" cap="none" dirty="0"/>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466" name="Google Shape;466;p59"/>
          <p:cNvSpPr txBox="1">
            <a:spLocks noGrp="1"/>
          </p:cNvSpPr>
          <p:nvPr>
            <p:ph type="body" idx="2"/>
          </p:nvPr>
        </p:nvSpPr>
        <p:spPr>
          <a:xfrm>
            <a:off x="-13259" y="236250"/>
            <a:ext cx="404400" cy="3066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LAI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505301" y="209750"/>
            <a:ext cx="6037800" cy="223500"/>
          </a:xfrm>
          <a:prstGeom prst="rect">
            <a:avLst/>
          </a:prstGeom>
          <a:noFill/>
          <a:ln>
            <a:noFill/>
          </a:ln>
        </p:spPr>
        <p:txBody>
          <a:bodyPr spcFirstLastPara="1" wrap="square" lIns="48975" tIns="24475" rIns="48975" bIns="24475" anchor="ctr" anchorCtr="0">
            <a:noAutofit/>
          </a:bodyPr>
          <a:lstStyle/>
          <a:p>
            <a:pPr marL="0" lvl="0" indent="0" algn="l" rtl="0">
              <a:lnSpc>
                <a:spcPct val="100000"/>
              </a:lnSpc>
              <a:spcBef>
                <a:spcPts val="0"/>
              </a:spcBef>
              <a:spcAft>
                <a:spcPts val="0"/>
              </a:spcAft>
              <a:buClr>
                <a:schemeClr val="dk1"/>
              </a:buClr>
              <a:buSzPts val="1500"/>
              <a:buFont typeface="Arial"/>
              <a:buNone/>
            </a:pPr>
            <a:r>
              <a:rPr lang="fr" b="1"/>
              <a:t>Planification Prévisionnelle du Projet</a:t>
            </a:r>
            <a:endParaRPr b="1"/>
          </a:p>
        </p:txBody>
      </p:sp>
      <p:sp>
        <p:nvSpPr>
          <p:cNvPr id="472" name="Google Shape;472;p60"/>
          <p:cNvSpPr/>
          <p:nvPr/>
        </p:nvSpPr>
        <p:spPr>
          <a:xfrm>
            <a:off x="228107" y="728290"/>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Projet</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03/04/2020</a:t>
            </a:r>
            <a:endParaRPr sz="1300" b="0" i="0" u="none" strike="noStrike" cap="none">
              <a:solidFill>
                <a:srgbClr val="000000"/>
              </a:solidFill>
              <a:latin typeface="Calibri"/>
              <a:ea typeface="Calibri"/>
              <a:cs typeface="Calibri"/>
              <a:sym typeface="Calibri"/>
            </a:endParaRPr>
          </a:p>
        </p:txBody>
      </p:sp>
      <p:sp>
        <p:nvSpPr>
          <p:cNvPr id="473" name="Google Shape;473;p60"/>
          <p:cNvSpPr/>
          <p:nvPr/>
        </p:nvSpPr>
        <p:spPr>
          <a:xfrm>
            <a:off x="228108" y="1452897"/>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Maquette</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13/05/2020</a:t>
            </a:r>
            <a:endParaRPr sz="1300" b="0" i="0" u="none" strike="noStrike" cap="none">
              <a:solidFill>
                <a:srgbClr val="000000"/>
              </a:solidFill>
              <a:latin typeface="Calibri"/>
              <a:ea typeface="Calibri"/>
              <a:cs typeface="Calibri"/>
              <a:sym typeface="Calibri"/>
            </a:endParaRPr>
          </a:p>
        </p:txBody>
      </p:sp>
      <p:sp>
        <p:nvSpPr>
          <p:cNvPr id="474" name="Google Shape;474;p60"/>
          <p:cNvSpPr/>
          <p:nvPr/>
        </p:nvSpPr>
        <p:spPr>
          <a:xfrm>
            <a:off x="228108" y="2177504"/>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Pré-Dim</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04/06/2020</a:t>
            </a:r>
            <a:endParaRPr sz="1300" b="0" i="0" u="none" strike="noStrike" cap="none">
              <a:solidFill>
                <a:srgbClr val="000000"/>
              </a:solidFill>
              <a:latin typeface="Calibri"/>
              <a:ea typeface="Calibri"/>
              <a:cs typeface="Calibri"/>
              <a:sym typeface="Calibri"/>
            </a:endParaRPr>
          </a:p>
        </p:txBody>
      </p:sp>
      <p:sp>
        <p:nvSpPr>
          <p:cNvPr id="475" name="Google Shape;475;p60"/>
          <p:cNvSpPr/>
          <p:nvPr/>
        </p:nvSpPr>
        <p:spPr>
          <a:xfrm>
            <a:off x="228109" y="2902112"/>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Appro</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30/06/2020</a:t>
            </a:r>
            <a:endParaRPr sz="1300" b="0" i="0" u="none" strike="noStrike" cap="none">
              <a:solidFill>
                <a:srgbClr val="000000"/>
              </a:solidFill>
              <a:latin typeface="Calibri"/>
              <a:ea typeface="Calibri"/>
              <a:cs typeface="Calibri"/>
              <a:sym typeface="Calibri"/>
            </a:endParaRPr>
          </a:p>
        </p:txBody>
      </p:sp>
      <p:sp>
        <p:nvSpPr>
          <p:cNvPr id="476" name="Google Shape;476;p60"/>
          <p:cNvSpPr/>
          <p:nvPr/>
        </p:nvSpPr>
        <p:spPr>
          <a:xfrm>
            <a:off x="228110" y="3626719"/>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Saison</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26/09/2020</a:t>
            </a:r>
            <a:endParaRPr sz="1300" b="0" i="0" u="none" strike="noStrike" cap="none">
              <a:solidFill>
                <a:srgbClr val="000000"/>
              </a:solidFill>
              <a:latin typeface="Calibri"/>
              <a:ea typeface="Calibri"/>
              <a:cs typeface="Calibri"/>
              <a:sym typeface="Calibri"/>
            </a:endParaRPr>
          </a:p>
        </p:txBody>
      </p:sp>
      <p:sp>
        <p:nvSpPr>
          <p:cNvPr id="477" name="Google Shape;477;p60"/>
          <p:cNvSpPr/>
          <p:nvPr/>
        </p:nvSpPr>
        <p:spPr>
          <a:xfrm>
            <a:off x="228107" y="4351323"/>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Synthèse</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05/11/2020</a:t>
            </a:r>
            <a:endParaRPr sz="1300" b="0" i="0" u="none" strike="noStrike" cap="none">
              <a:solidFill>
                <a:srgbClr val="000000"/>
              </a:solidFill>
              <a:latin typeface="Calibri"/>
              <a:ea typeface="Calibri"/>
              <a:cs typeface="Calibri"/>
              <a:sym typeface="Calibri"/>
            </a:endParaRPr>
          </a:p>
        </p:txBody>
      </p:sp>
      <p:sp>
        <p:nvSpPr>
          <p:cNvPr id="478" name="Google Shape;478;p60"/>
          <p:cNvSpPr/>
          <p:nvPr/>
        </p:nvSpPr>
        <p:spPr>
          <a:xfrm>
            <a:off x="4571994" y="728287"/>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Archi</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10/12/</a:t>
            </a:r>
            <a:r>
              <a:rPr lang="fr" sz="1300">
                <a:latin typeface="Calibri"/>
                <a:ea typeface="Calibri"/>
                <a:cs typeface="Calibri"/>
                <a:sym typeface="Calibri"/>
              </a:rPr>
              <a:t>2020</a:t>
            </a:r>
            <a:endParaRPr sz="1300" b="0" i="0" u="none" strike="noStrike" cap="none">
              <a:solidFill>
                <a:srgbClr val="000000"/>
              </a:solidFill>
              <a:latin typeface="Calibri"/>
              <a:ea typeface="Calibri"/>
              <a:cs typeface="Calibri"/>
              <a:sym typeface="Calibri"/>
            </a:endParaRPr>
          </a:p>
        </p:txBody>
      </p:sp>
      <p:sp>
        <p:nvSpPr>
          <p:cNvPr id="479" name="Google Shape;479;p60"/>
          <p:cNvSpPr/>
          <p:nvPr/>
        </p:nvSpPr>
        <p:spPr>
          <a:xfrm>
            <a:off x="4572002" y="1452895"/>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Synthèse</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Bench01</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25/02/</a:t>
            </a:r>
            <a:r>
              <a:rPr lang="fr" sz="1300">
                <a:latin typeface="Calibri"/>
                <a:ea typeface="Calibri"/>
                <a:cs typeface="Calibri"/>
                <a:sym typeface="Calibri"/>
              </a:rPr>
              <a:t>2021</a:t>
            </a:r>
            <a:endParaRPr sz="1300" b="0" i="0" u="none" strike="noStrike" cap="none">
              <a:solidFill>
                <a:srgbClr val="000000"/>
              </a:solidFill>
              <a:latin typeface="Calibri"/>
              <a:ea typeface="Calibri"/>
              <a:cs typeface="Calibri"/>
              <a:sym typeface="Calibri"/>
            </a:endParaRPr>
          </a:p>
        </p:txBody>
      </p:sp>
      <p:sp>
        <p:nvSpPr>
          <p:cNvPr id="480" name="Google Shape;480;p60"/>
          <p:cNvSpPr/>
          <p:nvPr/>
        </p:nvSpPr>
        <p:spPr>
          <a:xfrm>
            <a:off x="4572003" y="2177502"/>
            <a:ext cx="1365900" cy="664800"/>
          </a:xfrm>
          <a:prstGeom prst="roundRect">
            <a:avLst>
              <a:gd name="adj" fmla="val 16667"/>
            </a:avLst>
          </a:prstGeom>
          <a:solidFill>
            <a:srgbClr val="E00000"/>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Copeau</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17/03/2021</a:t>
            </a:r>
            <a:endParaRPr sz="1300" b="0" i="0" u="none" strike="noStrike" cap="none">
              <a:solidFill>
                <a:srgbClr val="000000"/>
              </a:solidFill>
              <a:latin typeface="Calibri"/>
              <a:ea typeface="Calibri"/>
              <a:cs typeface="Calibri"/>
              <a:sym typeface="Calibri"/>
            </a:endParaRPr>
          </a:p>
        </p:txBody>
      </p:sp>
      <p:sp>
        <p:nvSpPr>
          <p:cNvPr id="481" name="Google Shape;481;p60"/>
          <p:cNvSpPr/>
          <p:nvPr/>
        </p:nvSpPr>
        <p:spPr>
          <a:xfrm>
            <a:off x="4572001" y="2902106"/>
            <a:ext cx="1365900" cy="664800"/>
          </a:xfrm>
          <a:prstGeom prst="roundRect">
            <a:avLst>
              <a:gd name="adj" fmla="val 16667"/>
            </a:avLst>
          </a:prstGeom>
          <a:solidFill>
            <a:srgbClr val="E00000"/>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Qualif</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08/04/2021</a:t>
            </a:r>
            <a:endParaRPr sz="1300" b="0" i="0" u="none" strike="noStrike" cap="none">
              <a:solidFill>
                <a:srgbClr val="000000"/>
              </a:solidFill>
              <a:latin typeface="Calibri"/>
              <a:ea typeface="Calibri"/>
              <a:cs typeface="Calibri"/>
              <a:sym typeface="Calibri"/>
            </a:endParaRPr>
          </a:p>
        </p:txBody>
      </p:sp>
      <p:sp>
        <p:nvSpPr>
          <p:cNvPr id="482" name="Google Shape;482;p60"/>
          <p:cNvSpPr/>
          <p:nvPr/>
        </p:nvSpPr>
        <p:spPr>
          <a:xfrm>
            <a:off x="4572002" y="3626713"/>
            <a:ext cx="1365900" cy="664800"/>
          </a:xfrm>
          <a:prstGeom prst="roundRect">
            <a:avLst>
              <a:gd name="adj" fmla="val 16667"/>
            </a:avLst>
          </a:prstGeom>
          <a:solidFill>
            <a:srgbClr val="E00000"/>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Compet</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23/06/2021</a:t>
            </a:r>
            <a:endParaRPr sz="1300" b="0" i="0" u="none" strike="noStrike" cap="none">
              <a:solidFill>
                <a:srgbClr val="000000"/>
              </a:solidFill>
              <a:latin typeface="Calibri"/>
              <a:ea typeface="Calibri"/>
              <a:cs typeface="Calibri"/>
              <a:sym typeface="Calibri"/>
            </a:endParaRPr>
          </a:p>
        </p:txBody>
      </p:sp>
      <p:sp>
        <p:nvSpPr>
          <p:cNvPr id="483" name="Google Shape;483;p60"/>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LAI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1"/>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rmAutofit/>
          </a:bodyPr>
          <a:lstStyle/>
          <a:p>
            <a:pPr marL="0" lvl="0" indent="0" algn="l" rtl="0">
              <a:lnSpc>
                <a:spcPct val="90000"/>
              </a:lnSpc>
              <a:spcBef>
                <a:spcPts val="0"/>
              </a:spcBef>
              <a:spcAft>
                <a:spcPts val="0"/>
              </a:spcAft>
              <a:buClr>
                <a:schemeClr val="dk1"/>
              </a:buClr>
              <a:buSzPts val="2600"/>
              <a:buFont typeface="Arial"/>
              <a:buNone/>
            </a:pPr>
            <a:r>
              <a:rPr lang="fr" b="1">
                <a:latin typeface="Arial"/>
                <a:ea typeface="Arial"/>
                <a:cs typeface="Arial"/>
                <a:sym typeface="Arial"/>
              </a:rPr>
              <a:t>Budget heure/Homme</a:t>
            </a:r>
            <a:endParaRPr/>
          </a:p>
        </p:txBody>
      </p:sp>
      <p:pic>
        <p:nvPicPr>
          <p:cNvPr id="490" name="Google Shape;490;p61"/>
          <p:cNvPicPr preferRelativeResize="0"/>
          <p:nvPr/>
        </p:nvPicPr>
        <p:blipFill rotWithShape="1">
          <a:blip r:embed="rId3">
            <a:alphaModFix/>
          </a:blip>
          <a:srcRect/>
          <a:stretch/>
        </p:blipFill>
        <p:spPr>
          <a:xfrm>
            <a:off x="6053139" y="788195"/>
            <a:ext cx="2619300" cy="1887000"/>
          </a:xfrm>
          <a:prstGeom prst="rect">
            <a:avLst/>
          </a:prstGeom>
          <a:noFill/>
          <a:ln>
            <a:noFill/>
          </a:ln>
        </p:spPr>
      </p:pic>
      <p:pic>
        <p:nvPicPr>
          <p:cNvPr id="491" name="Google Shape;491;p61"/>
          <p:cNvPicPr preferRelativeResize="0"/>
          <p:nvPr/>
        </p:nvPicPr>
        <p:blipFill rotWithShape="1">
          <a:blip r:embed="rId4">
            <a:alphaModFix/>
          </a:blip>
          <a:srcRect/>
          <a:stretch/>
        </p:blipFill>
        <p:spPr>
          <a:xfrm>
            <a:off x="6053139" y="2811067"/>
            <a:ext cx="2619375" cy="1887140"/>
          </a:xfrm>
          <a:prstGeom prst="rect">
            <a:avLst/>
          </a:prstGeom>
          <a:noFill/>
          <a:ln>
            <a:noFill/>
          </a:ln>
        </p:spPr>
      </p:pic>
      <p:pic>
        <p:nvPicPr>
          <p:cNvPr id="492" name="Google Shape;492;p61"/>
          <p:cNvPicPr preferRelativeResize="0"/>
          <p:nvPr/>
        </p:nvPicPr>
        <p:blipFill rotWithShape="1">
          <a:blip r:embed="rId5">
            <a:alphaModFix/>
          </a:blip>
          <a:srcRect/>
          <a:stretch/>
        </p:blipFill>
        <p:spPr>
          <a:xfrm>
            <a:off x="467917" y="788194"/>
            <a:ext cx="5411400" cy="3911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2"/>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b="1"/>
              <a:t>Budgets financiers</a:t>
            </a:r>
            <a:endParaRPr b="1"/>
          </a:p>
        </p:txBody>
      </p:sp>
      <p:sp>
        <p:nvSpPr>
          <p:cNvPr id="498" name="Google Shape;498;p62"/>
          <p:cNvSpPr/>
          <p:nvPr/>
        </p:nvSpPr>
        <p:spPr>
          <a:xfrm>
            <a:off x="4637469" y="742325"/>
            <a:ext cx="4158600" cy="25653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9" name="Google Shape;499;p62"/>
          <p:cNvSpPr/>
          <p:nvPr/>
        </p:nvSpPr>
        <p:spPr>
          <a:xfrm>
            <a:off x="347938" y="742325"/>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700">
                <a:solidFill>
                  <a:srgbClr val="FFFFFF"/>
                </a:solidFill>
                <a:latin typeface="Arial"/>
                <a:ea typeface="Arial"/>
                <a:cs typeface="Arial"/>
                <a:sym typeface="Arial"/>
              </a:rPr>
              <a:t>1</a:t>
            </a:r>
            <a:r>
              <a:rPr lang="fr" sz="1700" baseline="30000">
                <a:solidFill>
                  <a:srgbClr val="FFFFFF"/>
                </a:solidFill>
                <a:latin typeface="Arial"/>
                <a:ea typeface="Arial"/>
                <a:cs typeface="Arial"/>
                <a:sym typeface="Arial"/>
              </a:rPr>
              <a:t>st</a:t>
            </a:r>
            <a:r>
              <a:rPr lang="fr" sz="1700">
                <a:solidFill>
                  <a:srgbClr val="FFFFFF"/>
                </a:solidFill>
                <a:latin typeface="Arial"/>
                <a:ea typeface="Arial"/>
                <a:cs typeface="Arial"/>
                <a:sym typeface="Arial"/>
              </a:rPr>
              <a:t> Semester Spent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0" name="Google Shape;500;p62"/>
          <p:cNvSpPr/>
          <p:nvPr/>
        </p:nvSpPr>
        <p:spPr>
          <a:xfrm>
            <a:off x="2492704" y="742325"/>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600">
                <a:solidFill>
                  <a:srgbClr val="FFFFFF"/>
                </a:solidFill>
                <a:latin typeface="Arial"/>
                <a:ea typeface="Arial"/>
                <a:cs typeface="Arial"/>
                <a:sym typeface="Arial"/>
              </a:rPr>
              <a:t>2</a:t>
            </a:r>
            <a:r>
              <a:rPr lang="fr" sz="1600" baseline="30000">
                <a:solidFill>
                  <a:srgbClr val="FFFFFF"/>
                </a:solidFill>
                <a:latin typeface="Arial"/>
                <a:ea typeface="Arial"/>
                <a:cs typeface="Arial"/>
                <a:sym typeface="Arial"/>
              </a:rPr>
              <a:t>nd</a:t>
            </a:r>
            <a:r>
              <a:rPr lang="fr" sz="1600">
                <a:solidFill>
                  <a:srgbClr val="FFFFFF"/>
                </a:solidFill>
                <a:latin typeface="Arial"/>
                <a:ea typeface="Arial"/>
                <a:cs typeface="Arial"/>
                <a:sym typeface="Arial"/>
              </a:rPr>
              <a:t> Semester Spent</a:t>
            </a:r>
            <a:endParaRPr sz="16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1" name="Google Shape;501;p62"/>
          <p:cNvSpPr/>
          <p:nvPr/>
        </p:nvSpPr>
        <p:spPr>
          <a:xfrm>
            <a:off x="347938" y="2089439"/>
            <a:ext cx="2013900" cy="1218000"/>
          </a:xfrm>
          <a:prstGeom prst="roundRect">
            <a:avLst>
              <a:gd name="adj" fmla="val 0"/>
            </a:avLst>
          </a:prstGeom>
          <a:solidFill>
            <a:srgbClr val="D0607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latin typeface="Arial"/>
                <a:ea typeface="Arial"/>
                <a:cs typeface="Arial"/>
                <a:sym typeface="Arial"/>
              </a:rPr>
              <a:t>LASMECA</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2" name="Google Shape;502;p62"/>
          <p:cNvSpPr/>
          <p:nvPr/>
        </p:nvSpPr>
        <p:spPr>
          <a:xfrm>
            <a:off x="2492704" y="2089439"/>
            <a:ext cx="2013900" cy="1218000"/>
          </a:xfrm>
          <a:prstGeom prst="roundRect">
            <a:avLst>
              <a:gd name="adj" fmla="val 0"/>
            </a:avLst>
          </a:prstGeom>
          <a:solidFill>
            <a:srgbClr val="00517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rPr>
              <a:t>CHAIPE</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3" name="Google Shape;503;p62"/>
          <p:cNvSpPr/>
          <p:nvPr/>
        </p:nvSpPr>
        <p:spPr>
          <a:xfrm>
            <a:off x="678447" y="1206645"/>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400" b="1">
                <a:solidFill>
                  <a:srgbClr val="FFFFFF"/>
                </a:solidFill>
                <a:latin typeface="Arial"/>
                <a:ea typeface="Arial"/>
                <a:cs typeface="Arial"/>
                <a:sym typeface="Arial"/>
              </a:rPr>
              <a:t>12 596 €</a:t>
            </a:r>
            <a:endParaRPr sz="2400" b="1">
              <a:solidFill>
                <a:srgbClr val="FFFFFF"/>
              </a:solidFill>
              <a:latin typeface="Calibri"/>
              <a:ea typeface="Calibri"/>
              <a:cs typeface="Calibri"/>
              <a:sym typeface="Calibri"/>
            </a:endParaRPr>
          </a:p>
        </p:txBody>
      </p:sp>
      <p:sp>
        <p:nvSpPr>
          <p:cNvPr id="504" name="Google Shape;504;p62"/>
          <p:cNvSpPr/>
          <p:nvPr/>
        </p:nvSpPr>
        <p:spPr>
          <a:xfrm>
            <a:off x="2823213" y="1206645"/>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25 000 €</a:t>
            </a:r>
            <a:endParaRPr sz="2500" b="1">
              <a:solidFill>
                <a:srgbClr val="FFFFFF"/>
              </a:solidFill>
              <a:latin typeface="Calibri"/>
              <a:ea typeface="Calibri"/>
              <a:cs typeface="Calibri"/>
              <a:sym typeface="Calibri"/>
            </a:endParaRPr>
          </a:p>
        </p:txBody>
      </p:sp>
      <p:sp>
        <p:nvSpPr>
          <p:cNvPr id="505" name="Google Shape;505;p62"/>
          <p:cNvSpPr/>
          <p:nvPr/>
        </p:nvSpPr>
        <p:spPr>
          <a:xfrm>
            <a:off x="678447" y="2553760"/>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06" name="Google Shape;506;p62"/>
          <p:cNvSpPr/>
          <p:nvPr/>
        </p:nvSpPr>
        <p:spPr>
          <a:xfrm>
            <a:off x="2823213" y="2553760"/>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07" name="Google Shape;507;p62"/>
          <p:cNvSpPr/>
          <p:nvPr/>
        </p:nvSpPr>
        <p:spPr>
          <a:xfrm>
            <a:off x="5382825" y="787650"/>
            <a:ext cx="2667900" cy="38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 sz="2500">
                <a:solidFill>
                  <a:srgbClr val="FFFFFF"/>
                </a:solidFill>
                <a:latin typeface="Arial"/>
                <a:ea typeface="Arial"/>
                <a:cs typeface="Arial"/>
                <a:sym typeface="Arial"/>
              </a:rPr>
              <a:t>Order Evolution</a:t>
            </a:r>
            <a:endParaRPr sz="2500">
              <a:solidFill>
                <a:srgbClr val="FFFFFF"/>
              </a:solidFill>
              <a:latin typeface="Calibri"/>
              <a:ea typeface="Calibri"/>
              <a:cs typeface="Calibri"/>
              <a:sym typeface="Calibri"/>
            </a:endParaRPr>
          </a:p>
        </p:txBody>
      </p:sp>
      <p:sp>
        <p:nvSpPr>
          <p:cNvPr id="508" name="Google Shape;508;p62"/>
          <p:cNvSpPr/>
          <p:nvPr/>
        </p:nvSpPr>
        <p:spPr>
          <a:xfrm>
            <a:off x="347938" y="3436553"/>
            <a:ext cx="2013900" cy="1218000"/>
          </a:xfrm>
          <a:prstGeom prst="roundRect">
            <a:avLst>
              <a:gd name="adj" fmla="val 0"/>
            </a:avLst>
          </a:prstGeom>
          <a:solidFill>
            <a:srgbClr val="E1B757">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rPr>
              <a:t>CHASEA</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9" name="Google Shape;509;p62"/>
          <p:cNvSpPr/>
          <p:nvPr/>
        </p:nvSpPr>
        <p:spPr>
          <a:xfrm>
            <a:off x="2492704" y="3436553"/>
            <a:ext cx="2013900" cy="1218000"/>
          </a:xfrm>
          <a:prstGeom prst="roundRect">
            <a:avLst>
              <a:gd name="adj" fmla="val 0"/>
            </a:avLst>
          </a:prstGeom>
          <a:solidFill>
            <a:srgbClr val="73AF55">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rPr>
              <a:t>BASTIE</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0" name="Google Shape;510;p62"/>
          <p:cNvSpPr/>
          <p:nvPr/>
        </p:nvSpPr>
        <p:spPr>
          <a:xfrm>
            <a:off x="678447" y="3900874"/>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11" name="Google Shape;511;p62"/>
          <p:cNvSpPr/>
          <p:nvPr/>
        </p:nvSpPr>
        <p:spPr>
          <a:xfrm>
            <a:off x="2823213" y="3900874"/>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12" name="Google Shape;512;p62"/>
          <p:cNvSpPr/>
          <p:nvPr/>
        </p:nvSpPr>
        <p:spPr>
          <a:xfrm>
            <a:off x="4636973" y="34371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latin typeface="Arial"/>
                <a:ea typeface="Arial"/>
                <a:cs typeface="Arial"/>
                <a:sym typeface="Arial"/>
              </a:rPr>
              <a:t>Commandes en cours</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3" name="Google Shape;513;p62"/>
          <p:cNvSpPr/>
          <p:nvPr/>
        </p:nvSpPr>
        <p:spPr>
          <a:xfrm>
            <a:off x="6781738" y="34371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latin typeface="Arial"/>
                <a:ea typeface="Arial"/>
                <a:cs typeface="Arial"/>
                <a:sym typeface="Arial"/>
              </a:rPr>
              <a:t>Commandes passées</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4" name="Google Shape;514;p62"/>
          <p:cNvSpPr/>
          <p:nvPr/>
        </p:nvSpPr>
        <p:spPr>
          <a:xfrm>
            <a:off x="5395227" y="3901500"/>
            <a:ext cx="7572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xx</a:t>
            </a:r>
            <a:endParaRPr sz="2500" b="1">
              <a:solidFill>
                <a:srgbClr val="FFFFFF"/>
              </a:solidFill>
              <a:latin typeface="Calibri"/>
              <a:ea typeface="Calibri"/>
              <a:cs typeface="Calibri"/>
              <a:sym typeface="Calibri"/>
            </a:endParaRPr>
          </a:p>
        </p:txBody>
      </p:sp>
      <p:sp>
        <p:nvSpPr>
          <p:cNvPr id="515" name="Google Shape;515;p62"/>
          <p:cNvSpPr/>
          <p:nvPr/>
        </p:nvSpPr>
        <p:spPr>
          <a:xfrm>
            <a:off x="7579597" y="3901500"/>
            <a:ext cx="6330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xx</a:t>
            </a:r>
            <a:endParaRPr sz="2500" b="1">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b="1"/>
              <a:t>Budgets financiers</a:t>
            </a:r>
            <a:endParaRPr b="1"/>
          </a:p>
        </p:txBody>
      </p:sp>
      <p:sp>
        <p:nvSpPr>
          <p:cNvPr id="521" name="Google Shape;521;p63"/>
          <p:cNvSpPr/>
          <p:nvPr/>
        </p:nvSpPr>
        <p:spPr>
          <a:xfrm>
            <a:off x="1125873" y="16846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rPr>
              <a:t>TBA</a:t>
            </a:r>
            <a:endParaRPr sz="1800">
              <a:solidFill>
                <a:srgbClr val="FFFFFF"/>
              </a:solidFill>
              <a:latin typeface="Arial"/>
              <a:ea typeface="Arial"/>
              <a:cs typeface="Arial"/>
              <a:sym typeface="Arial"/>
            </a:endParaRPr>
          </a:p>
          <a:p>
            <a:pPr marL="0" marR="0" lvl="0" indent="0" algn="ctr" rtl="0">
              <a:spcBef>
                <a:spcPts val="0"/>
              </a:spcBef>
              <a:spcAft>
                <a:spcPts val="0"/>
              </a:spcAft>
              <a:buNone/>
            </a:pPr>
            <a:r>
              <a:rPr lang="fr" sz="1800">
                <a:solidFill>
                  <a:srgbClr val="FFFFFF"/>
                </a:solidFill>
              </a:rPr>
              <a: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22" name="Google Shape;522;p63"/>
          <p:cNvSpPr/>
          <p:nvPr/>
        </p:nvSpPr>
        <p:spPr>
          <a:xfrm>
            <a:off x="3565048" y="16846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rPr>
              <a:t>TBA</a:t>
            </a:r>
            <a:endParaRPr sz="1800">
              <a:solidFill>
                <a:srgbClr val="FFFFFF"/>
              </a:solidFill>
              <a:latin typeface="Arial"/>
              <a:ea typeface="Arial"/>
              <a:cs typeface="Arial"/>
              <a:sym typeface="Arial"/>
            </a:endParaRPr>
          </a:p>
          <a:p>
            <a:pPr marL="0" marR="0" lvl="0" indent="0" algn="ctr" rtl="0">
              <a:spcBef>
                <a:spcPts val="0"/>
              </a:spcBef>
              <a:spcAft>
                <a:spcPts val="0"/>
              </a:spcAft>
              <a:buNone/>
            </a:pPr>
            <a:r>
              <a:rPr lang="fr" sz="1800">
                <a:solidFill>
                  <a:srgbClr val="FFFFFF"/>
                </a:solidFill>
              </a:rPr>
              <a: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23" name="Google Shape;523;p63"/>
          <p:cNvSpPr/>
          <p:nvPr/>
        </p:nvSpPr>
        <p:spPr>
          <a:xfrm>
            <a:off x="6004223" y="16846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rPr>
              <a:t>TBA</a:t>
            </a:r>
            <a:endParaRPr sz="1800">
              <a:solidFill>
                <a:srgbClr val="FFFFFF"/>
              </a:solidFill>
              <a:latin typeface="Arial"/>
              <a:ea typeface="Arial"/>
              <a:cs typeface="Arial"/>
              <a:sym typeface="Arial"/>
            </a:endParaRPr>
          </a:p>
          <a:p>
            <a:pPr marL="0" marR="0" lvl="0" indent="0" algn="ctr" rtl="0">
              <a:spcBef>
                <a:spcPts val="0"/>
              </a:spcBef>
              <a:spcAft>
                <a:spcPts val="0"/>
              </a:spcAft>
              <a:buNone/>
            </a:pPr>
            <a:r>
              <a:rPr lang="fr" sz="1800">
                <a:solidFill>
                  <a:srgbClr val="FFFFFF"/>
                </a:solidFill>
              </a:rPr>
              <a: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4"/>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Budget massique</a:t>
            </a:r>
            <a:endParaRPr/>
          </a:p>
        </p:txBody>
      </p:sp>
      <p:pic>
        <p:nvPicPr>
          <p:cNvPr id="529" name="Google Shape;529;p64"/>
          <p:cNvPicPr preferRelativeResize="0"/>
          <p:nvPr/>
        </p:nvPicPr>
        <p:blipFill rotWithShape="1">
          <a:blip r:embed="rId3">
            <a:alphaModFix/>
          </a:blip>
          <a:srcRect/>
          <a:stretch/>
        </p:blipFill>
        <p:spPr>
          <a:xfrm>
            <a:off x="4657050" y="779906"/>
            <a:ext cx="4018359" cy="1783556"/>
          </a:xfrm>
          <a:prstGeom prst="rect">
            <a:avLst/>
          </a:prstGeom>
          <a:noFill/>
          <a:ln>
            <a:noFill/>
          </a:ln>
        </p:spPr>
      </p:pic>
      <p:pic>
        <p:nvPicPr>
          <p:cNvPr id="530" name="Google Shape;530;p64"/>
          <p:cNvPicPr preferRelativeResize="0"/>
          <p:nvPr/>
        </p:nvPicPr>
        <p:blipFill rotWithShape="1">
          <a:blip r:embed="rId4">
            <a:alphaModFix/>
          </a:blip>
          <a:srcRect/>
          <a:stretch/>
        </p:blipFill>
        <p:spPr>
          <a:xfrm>
            <a:off x="467241" y="779906"/>
            <a:ext cx="4018200" cy="1783500"/>
          </a:xfrm>
          <a:prstGeom prst="rect">
            <a:avLst/>
          </a:prstGeom>
          <a:noFill/>
          <a:ln>
            <a:noFill/>
          </a:ln>
        </p:spPr>
      </p:pic>
      <p:pic>
        <p:nvPicPr>
          <p:cNvPr id="531" name="Google Shape;531;p64"/>
          <p:cNvPicPr preferRelativeResize="0"/>
          <p:nvPr/>
        </p:nvPicPr>
        <p:blipFill rotWithShape="1">
          <a:blip r:embed="rId5">
            <a:alphaModFix/>
          </a:blip>
          <a:srcRect/>
          <a:stretch/>
        </p:blipFill>
        <p:spPr>
          <a:xfrm>
            <a:off x="467241" y="2732531"/>
            <a:ext cx="8209500" cy="178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5"/>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600"/>
              <a:buFont typeface="Arial"/>
              <a:buNone/>
            </a:pPr>
            <a:r>
              <a:rPr lang="fr"/>
              <a:t>Point compet - Listing des Livrables et Deadlines</a:t>
            </a:r>
            <a:endParaRPr/>
          </a:p>
        </p:txBody>
      </p:sp>
      <p:sp>
        <p:nvSpPr>
          <p:cNvPr id="537" name="Google Shape;537;p65"/>
          <p:cNvSpPr txBox="1"/>
          <p:nvPr/>
        </p:nvSpPr>
        <p:spPr>
          <a:xfrm>
            <a:off x="976195" y="836802"/>
            <a:ext cx="7191600" cy="3610800"/>
          </a:xfrm>
          <a:prstGeom prst="rect">
            <a:avLst/>
          </a:prstGeom>
          <a:noFill/>
          <a:ln>
            <a:noFill/>
          </a:ln>
        </p:spPr>
        <p:txBody>
          <a:bodyPr spcFirstLastPara="1" wrap="square" lIns="48975" tIns="24475" rIns="48975" bIns="24475" anchor="t" anchorCtr="0">
            <a:noAutofit/>
          </a:bodyPr>
          <a:lstStyle/>
          <a:p>
            <a:pPr marL="152400" marR="0" lvl="0"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Event</a:t>
            </a:r>
            <a:endParaRPr sz="700"/>
          </a:p>
          <a:p>
            <a:pPr marL="393700" marR="0" lvl="1"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Spec Sheet</a:t>
            </a:r>
            <a:r>
              <a:rPr lang="fr" sz="1900" b="0" i="1" u="none" strike="noStrike" cap="none">
                <a:solidFill>
                  <a:srgbClr val="548135"/>
                </a:solidFill>
                <a:latin typeface="Calibri"/>
                <a:ea typeface="Calibri"/>
                <a:cs typeface="Calibri"/>
                <a:sym typeface="Calibri"/>
              </a:rPr>
              <a:t> </a:t>
            </a:r>
            <a:r>
              <a:rPr lang="fr" sz="1900" b="0" i="1" u="none" strike="noStrike" cap="none">
                <a:solidFill>
                  <a:schemeClr val="dk1"/>
                </a:solidFill>
                <a:latin typeface="Calibri"/>
                <a:ea typeface="Calibri"/>
                <a:cs typeface="Calibri"/>
                <a:sym typeface="Calibri"/>
              </a:rPr>
              <a:t>()</a:t>
            </a:r>
            <a:endParaRPr sz="1900" b="0" i="0" u="none" strike="noStrike" cap="none">
              <a:solidFill>
                <a:schemeClr val="dk1"/>
              </a:solidFill>
              <a:latin typeface="Calibri"/>
              <a:ea typeface="Calibri"/>
              <a:cs typeface="Calibri"/>
              <a:sym typeface="Calibri"/>
            </a:endParaRPr>
          </a:p>
          <a:p>
            <a:pPr marL="393700" marR="0" lvl="1"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Report </a:t>
            </a:r>
            <a:r>
              <a:rPr lang="fr" sz="1900" b="0" i="1" u="none" strike="noStrike" cap="none">
                <a:solidFill>
                  <a:schemeClr val="dk1"/>
                </a:solidFill>
                <a:latin typeface="Calibri"/>
                <a:ea typeface="Calibri"/>
                <a:cs typeface="Calibri"/>
                <a:sym typeface="Calibri"/>
              </a:rPr>
              <a:t>(</a:t>
            </a:r>
            <a:r>
              <a:rPr lang="fr" sz="1900" i="1">
                <a:solidFill>
                  <a:schemeClr val="dk1"/>
                </a:solidFill>
                <a:latin typeface="Calibri"/>
                <a:ea typeface="Calibri"/>
                <a:cs typeface="Calibri"/>
                <a:sym typeface="Calibri"/>
              </a:rPr>
              <a:t>)</a:t>
            </a:r>
            <a:endParaRPr sz="700"/>
          </a:p>
          <a:p>
            <a:pPr marL="393700" marR="0" lvl="1"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Support </a:t>
            </a:r>
            <a:r>
              <a:rPr lang="fr" sz="1900" b="0" i="1" u="none" strike="noStrike" cap="none">
                <a:solidFill>
                  <a:schemeClr val="dk1"/>
                </a:solidFill>
                <a:latin typeface="Calibri"/>
                <a:ea typeface="Calibri"/>
                <a:cs typeface="Calibri"/>
                <a:sym typeface="Calibri"/>
              </a:rPr>
              <a:t>(imprimés pour W-1 départ Compet)</a:t>
            </a:r>
            <a:endParaRPr sz="700"/>
          </a:p>
          <a:p>
            <a:pPr marL="393700" marR="0" lvl="1" indent="-146050" algn="l" rtl="0">
              <a:spcBef>
                <a:spcPts val="0"/>
              </a:spcBef>
              <a:spcAft>
                <a:spcPts val="0"/>
              </a:spcAft>
              <a:buClr>
                <a:srgbClr val="548135"/>
              </a:buClr>
              <a:buSzPts val="1900"/>
              <a:buFont typeface="Calibri"/>
              <a:buChar char="-"/>
            </a:pPr>
            <a:r>
              <a:rPr lang="fr" sz="1900" b="0" i="1" u="none" strike="noStrike" cap="none">
                <a:solidFill>
                  <a:srgbClr val="548135"/>
                </a:solidFill>
                <a:latin typeface="Calibri"/>
                <a:ea typeface="Calibri"/>
                <a:cs typeface="Calibri"/>
                <a:sym typeface="Calibri"/>
              </a:rPr>
              <a:t>Glossaire pour le Design</a:t>
            </a:r>
            <a:endParaRPr sz="700"/>
          </a:p>
          <a:p>
            <a:pPr marL="393700" marR="0" lvl="1" indent="-146050" algn="l" rtl="0">
              <a:spcBef>
                <a:spcPts val="0"/>
              </a:spcBef>
              <a:spcAft>
                <a:spcPts val="0"/>
              </a:spcAft>
              <a:buClr>
                <a:srgbClr val="548135"/>
              </a:buClr>
              <a:buSzPts val="1900"/>
              <a:buFont typeface="Calibri"/>
              <a:buChar char="-"/>
            </a:pPr>
            <a:r>
              <a:rPr lang="fr" sz="1900" b="0" i="1" u="none" strike="noStrike" cap="none">
                <a:solidFill>
                  <a:srgbClr val="548135"/>
                </a:solidFill>
                <a:latin typeface="Calibri"/>
                <a:ea typeface="Calibri"/>
                <a:cs typeface="Calibri"/>
                <a:sym typeface="Calibri"/>
              </a:rPr>
              <a:t>Questions préparatoires pour Design report et support</a:t>
            </a:r>
            <a:endParaRPr sz="1900" b="0" i="0" u="none" strike="noStrike" cap="none">
              <a:solidFill>
                <a:schemeClr val="dk1"/>
              </a:solidFill>
              <a:latin typeface="Calibri"/>
              <a:ea typeface="Calibri"/>
              <a:cs typeface="Calibri"/>
              <a:sym typeface="Calibri"/>
            </a:endParaRPr>
          </a:p>
          <a:p>
            <a:pPr marL="152400" marR="0" lvl="0"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Business Plan </a:t>
            </a:r>
            <a:r>
              <a:rPr lang="fr" sz="1900" b="0" i="1" u="none" strike="noStrike" cap="none">
                <a:solidFill>
                  <a:schemeClr val="dk1"/>
                </a:solidFill>
                <a:latin typeface="Calibri"/>
                <a:ea typeface="Calibri"/>
                <a:cs typeface="Calibri"/>
                <a:sym typeface="Calibri"/>
              </a:rPr>
              <a:t>(Pitch video pour le )</a:t>
            </a:r>
            <a:endParaRPr sz="700"/>
          </a:p>
          <a:p>
            <a:pPr marL="152400" marR="0" lvl="0"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Cost Event </a:t>
            </a:r>
            <a:r>
              <a:rPr lang="fr" sz="1900" b="0" i="1" u="none" strike="noStrike" cap="none">
                <a:solidFill>
                  <a:schemeClr val="dk1"/>
                </a:solidFill>
                <a:latin typeface="Calibri"/>
                <a:ea typeface="Calibri"/>
                <a:cs typeface="Calibri"/>
                <a:sym typeface="Calibri"/>
              </a:rPr>
              <a:t>()</a:t>
            </a:r>
            <a:endParaRPr sz="1900" b="0" i="0" u="none" strike="noStrike" cap="none">
              <a:solidFill>
                <a:schemeClr val="accent6"/>
              </a:solidFill>
              <a:latin typeface="Calibri"/>
              <a:ea typeface="Calibri"/>
              <a:cs typeface="Calibri"/>
              <a:sym typeface="Calibri"/>
            </a:endParaRPr>
          </a:p>
        </p:txBody>
      </p:sp>
      <p:sp>
        <p:nvSpPr>
          <p:cNvPr id="538" name="Google Shape;538;p65"/>
          <p:cNvSpPr txBox="1">
            <a:spLocks noGrp="1"/>
          </p:cNvSpPr>
          <p:nvPr>
            <p:ph type="body" idx="2"/>
          </p:nvPr>
        </p:nvSpPr>
        <p:spPr>
          <a:xfrm>
            <a:off x="-13259" y="125879"/>
            <a:ext cx="404400" cy="417000"/>
          </a:xfrm>
          <a:prstGeom prst="rect">
            <a:avLst/>
          </a:prstGeom>
        </p:spPr>
        <p:txBody>
          <a:bodyPr spcFirstLastPara="1" wrap="square" lIns="48975" tIns="24475" rIns="48975" bIns="24475" anchor="t" anchorCtr="0">
            <a:noAutofit/>
          </a:bodyPr>
          <a:lstStyle/>
          <a:p>
            <a:pPr marL="0" lvl="0" indent="0" algn="l" rtl="0">
              <a:spcBef>
                <a:spcPts val="70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6"/>
          <p:cNvSpPr txBox="1">
            <a:spLocks noGrp="1"/>
          </p:cNvSpPr>
          <p:nvPr>
            <p:ph type="title"/>
          </p:nvPr>
        </p:nvSpPr>
        <p:spPr>
          <a:xfrm>
            <a:off x="270951" y="262525"/>
            <a:ext cx="7479900" cy="22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Corbel"/>
              <a:buNone/>
            </a:pPr>
            <a:r>
              <a:rPr lang="fr"/>
              <a:t>Rappels de performances visées et passées</a:t>
            </a:r>
            <a:endParaRPr/>
          </a:p>
        </p:txBody>
      </p:sp>
      <p:sp>
        <p:nvSpPr>
          <p:cNvPr id="545" name="Google Shape;545;p66"/>
          <p:cNvSpPr txBox="1">
            <a:spLocks noGrp="1"/>
          </p:cNvSpPr>
          <p:nvPr>
            <p:ph type="sldNum" idx="12"/>
          </p:nvPr>
        </p:nvSpPr>
        <p:spPr>
          <a:xfrm>
            <a:off x="4707013" y="2608744"/>
            <a:ext cx="191700" cy="146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fr"/>
              <a:t>38</a:t>
            </a:fld>
            <a:endParaRPr/>
          </a:p>
        </p:txBody>
      </p:sp>
      <p:pic>
        <p:nvPicPr>
          <p:cNvPr id="546" name="Google Shape;546;p66"/>
          <p:cNvPicPr preferRelativeResize="0"/>
          <p:nvPr/>
        </p:nvPicPr>
        <p:blipFill rotWithShape="1">
          <a:blip r:embed="rId3">
            <a:alphaModFix/>
          </a:blip>
          <a:srcRect/>
          <a:stretch/>
        </p:blipFill>
        <p:spPr>
          <a:xfrm>
            <a:off x="1333997" y="1013616"/>
            <a:ext cx="6476007" cy="3412028"/>
          </a:xfrm>
          <a:prstGeom prst="rect">
            <a:avLst/>
          </a:prstGeom>
          <a:noFill/>
          <a:ln>
            <a:noFill/>
          </a:ln>
        </p:spPr>
      </p:pic>
      <p:sp>
        <p:nvSpPr>
          <p:cNvPr id="547" name="Google Shape;547;p66"/>
          <p:cNvSpPr/>
          <p:nvPr/>
        </p:nvSpPr>
        <p:spPr>
          <a:xfrm>
            <a:off x="1342831" y="2044378"/>
            <a:ext cx="6462900" cy="334200"/>
          </a:xfrm>
          <a:prstGeom prst="rect">
            <a:avLst/>
          </a:prstGeom>
          <a:solidFill>
            <a:schemeClr val="accent2">
              <a:alpha val="49800"/>
            </a:scheme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51"/>
        <p:cNvGrpSpPr/>
        <p:nvPr/>
      </p:nvGrpSpPr>
      <p:grpSpPr>
        <a:xfrm>
          <a:off x="0" y="0"/>
          <a:ext cx="0" cy="0"/>
          <a:chOff x="0" y="0"/>
          <a:chExt cx="0" cy="0"/>
        </a:xfrm>
      </p:grpSpPr>
      <p:sp>
        <p:nvSpPr>
          <p:cNvPr id="552" name="Google Shape;552;p67"/>
          <p:cNvSpPr txBox="1">
            <a:spLocks noGrp="1"/>
          </p:cNvSpPr>
          <p:nvPr>
            <p:ph type="title"/>
          </p:nvPr>
        </p:nvSpPr>
        <p:spPr>
          <a:xfrm>
            <a:off x="299423" y="319532"/>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340"/>
              <a:buFont typeface="Corbel"/>
              <a:buNone/>
            </a:pPr>
            <a:r>
              <a:rPr lang="fr" sz="2640"/>
              <a:t>FS Rules</a:t>
            </a:r>
            <a:endParaRPr sz="2640"/>
          </a:p>
        </p:txBody>
      </p:sp>
      <p:pic>
        <p:nvPicPr>
          <p:cNvPr id="553" name="Google Shape;553;p67"/>
          <p:cNvPicPr preferRelativeResize="0">
            <a:picLocks noGrp="1"/>
          </p:cNvPicPr>
          <p:nvPr>
            <p:ph type="body" idx="1"/>
          </p:nvPr>
        </p:nvPicPr>
        <p:blipFill rotWithShape="1">
          <a:blip r:embed="rId3">
            <a:alphaModFix/>
          </a:blip>
          <a:srcRect/>
          <a:stretch/>
        </p:blipFill>
        <p:spPr>
          <a:xfrm>
            <a:off x="1148539" y="981662"/>
            <a:ext cx="6846900" cy="297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2"/>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585" name="Google Shape;585;p72"/>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Frame &amp; Body</a:t>
            </a:r>
            <a:endParaRPr sz="400" b="0" i="0" u="none" strike="noStrike" cap="none" dirty="0">
              <a:solidFill>
                <a:srgbClr val="000000"/>
              </a:solidFill>
              <a:latin typeface="Corbel" panose="020B0503020204020204" pitchFamily="34" charset="0"/>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68"/>
          <p:cNvSpPr txBox="1">
            <a:spLocks noGrp="1"/>
          </p:cNvSpPr>
          <p:nvPr>
            <p:ph type="title"/>
          </p:nvPr>
        </p:nvSpPr>
        <p:spPr>
          <a:xfrm>
            <a:off x="292326" y="291025"/>
            <a:ext cx="6097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340"/>
              <a:buFont typeface="Corbel"/>
              <a:buNone/>
            </a:pPr>
            <a:r>
              <a:rPr lang="fr" sz="2640"/>
              <a:t>Préparation des épreuves statiques</a:t>
            </a:r>
            <a:endParaRPr sz="2640"/>
          </a:p>
        </p:txBody>
      </p:sp>
      <p:sp>
        <p:nvSpPr>
          <p:cNvPr id="559" name="Google Shape;559;p68"/>
          <p:cNvSpPr txBox="1">
            <a:spLocks noGrp="1"/>
          </p:cNvSpPr>
          <p:nvPr>
            <p:ph type="body" idx="1"/>
          </p:nvPr>
        </p:nvSpPr>
        <p:spPr>
          <a:xfrm>
            <a:off x="204775" y="1565100"/>
            <a:ext cx="8650200" cy="2013300"/>
          </a:xfrm>
          <a:prstGeom prst="rect">
            <a:avLst/>
          </a:prstGeom>
          <a:noFill/>
          <a:ln>
            <a:noFill/>
          </a:ln>
        </p:spPr>
        <p:txBody>
          <a:bodyPr spcFirstLastPara="1" wrap="square" lIns="48975" tIns="24475" rIns="48975" bIns="24475" anchor="t" anchorCtr="0">
            <a:normAutofit/>
          </a:bodyPr>
          <a:lstStyle/>
          <a:p>
            <a:pPr marL="165100" lvl="0" indent="-158750" algn="l" rtl="0">
              <a:lnSpc>
                <a:spcPct val="90000"/>
              </a:lnSpc>
              <a:spcBef>
                <a:spcPts val="0"/>
              </a:spcBef>
              <a:spcAft>
                <a:spcPts val="0"/>
              </a:spcAft>
              <a:buClr>
                <a:schemeClr val="dk1"/>
              </a:buClr>
              <a:buSzPts val="1700"/>
              <a:buChar char="•"/>
            </a:pPr>
            <a:r>
              <a:rPr lang="fr"/>
              <a:t>Faire un planning pour jalonner un peu la préparation pour donner des deadlines aux responsables. Construire ce planning avec les respo pour les responsabiliser et les impliquer et pas leur imposer un planning que toi tu as fait et que tu veux.</a:t>
            </a:r>
            <a:endParaRPr/>
          </a:p>
          <a:p>
            <a:pPr marL="165100" lvl="0" indent="-158750" algn="l" rtl="0">
              <a:lnSpc>
                <a:spcPct val="90000"/>
              </a:lnSpc>
              <a:spcBef>
                <a:spcPts val="700"/>
              </a:spcBef>
              <a:spcAft>
                <a:spcPts val="0"/>
              </a:spcAft>
              <a:buClr>
                <a:schemeClr val="dk1"/>
              </a:buClr>
              <a:buSzPts val="1700"/>
              <a:buChar char="•"/>
            </a:pPr>
            <a:r>
              <a:rPr lang="fr"/>
              <a:t>Prévoir FS blanc qui correspond à une pré FS en terme de préparation</a:t>
            </a:r>
            <a:endParaRPr/>
          </a:p>
          <a:p>
            <a:pPr marL="165100" lvl="0" indent="-158750" algn="l" rtl="0">
              <a:lnSpc>
                <a:spcPct val="90000"/>
              </a:lnSpc>
              <a:spcBef>
                <a:spcPts val="700"/>
              </a:spcBef>
              <a:spcAft>
                <a:spcPts val="0"/>
              </a:spcAft>
              <a:buClr>
                <a:schemeClr val="dk1"/>
              </a:buClr>
              <a:buSzPts val="1700"/>
              <a:buChar char="•"/>
            </a:pPr>
            <a:r>
              <a:rPr lang="fr"/>
              <a:t>Prévoir révision pendant le FS (une soirée comme on avait fait)</a:t>
            </a:r>
            <a:endParaRPr/>
          </a:p>
          <a:p>
            <a:pPr marL="165100" lvl="0" indent="-158750" algn="l" rtl="0">
              <a:lnSpc>
                <a:spcPct val="90000"/>
              </a:lnSpc>
              <a:spcBef>
                <a:spcPts val="700"/>
              </a:spcBef>
              <a:spcAft>
                <a:spcPts val="0"/>
              </a:spcAft>
              <a:buClr>
                <a:schemeClr val="dk1"/>
              </a:buClr>
              <a:buSzPts val="1700"/>
              <a:buChar char="•"/>
            </a:pPr>
            <a:r>
              <a:rPr lang="fr"/>
              <a:t>Prévoir des skype et les faire car vous serez pas mal dispacher pendant le stage de 2As</a:t>
            </a:r>
            <a:endParaRPr/>
          </a:p>
          <a:p>
            <a:pPr marL="165100" lvl="0" indent="-50800" algn="l" rtl="0">
              <a:lnSpc>
                <a:spcPct val="90000"/>
              </a:lnSpc>
              <a:spcBef>
                <a:spcPts val="700"/>
              </a:spcBef>
              <a:spcAft>
                <a:spcPts val="0"/>
              </a:spcAft>
              <a:buClr>
                <a:schemeClr val="dk1"/>
              </a:buClr>
              <a:buSzPts val="17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64"/>
        <p:cNvGrpSpPr/>
        <p:nvPr/>
      </p:nvGrpSpPr>
      <p:grpSpPr>
        <a:xfrm>
          <a:off x="0" y="0"/>
          <a:ext cx="0" cy="0"/>
          <a:chOff x="0" y="0"/>
          <a:chExt cx="0" cy="0"/>
        </a:xfrm>
      </p:grpSpPr>
      <p:sp>
        <p:nvSpPr>
          <p:cNvPr id="565" name="Google Shape;565;p69"/>
          <p:cNvSpPr txBox="1">
            <a:spLocks noGrp="1"/>
          </p:cNvSpPr>
          <p:nvPr>
            <p:ph type="title"/>
          </p:nvPr>
        </p:nvSpPr>
        <p:spPr>
          <a:xfrm>
            <a:off x="285198" y="269657"/>
            <a:ext cx="4471800" cy="22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Corbel"/>
              <a:buNone/>
            </a:pPr>
            <a:r>
              <a:rPr lang="fr"/>
              <a:t>Le Design Event</a:t>
            </a:r>
            <a:endParaRPr/>
          </a:p>
        </p:txBody>
      </p:sp>
      <p:sp>
        <p:nvSpPr>
          <p:cNvPr id="566" name="Google Shape;566;p69"/>
          <p:cNvSpPr txBox="1"/>
          <p:nvPr/>
        </p:nvSpPr>
        <p:spPr>
          <a:xfrm>
            <a:off x="5543825" y="933867"/>
            <a:ext cx="3450000" cy="36513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fr" sz="1800" b="1">
                <a:solidFill>
                  <a:schemeClr val="dk1"/>
                </a:solidFill>
                <a:latin typeface="Calibri"/>
                <a:ea typeface="Calibri"/>
                <a:cs typeface="Calibri"/>
                <a:sym typeface="Calibri"/>
              </a:rPr>
              <a:t>Durée : </a:t>
            </a:r>
            <a:r>
              <a:rPr lang="fr" sz="1800">
                <a:solidFill>
                  <a:schemeClr val="dk1"/>
                </a:solidFill>
                <a:latin typeface="Calibri"/>
                <a:ea typeface="Calibri"/>
                <a:cs typeface="Calibri"/>
                <a:sym typeface="Calibri"/>
              </a:rPr>
              <a:t>30 min</a:t>
            </a:r>
            <a:endParaRPr sz="7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 sz="1800" b="1">
                <a:solidFill>
                  <a:schemeClr val="dk1"/>
                </a:solidFill>
                <a:latin typeface="Calibri"/>
                <a:ea typeface="Calibri"/>
                <a:cs typeface="Calibri"/>
                <a:sym typeface="Calibri"/>
              </a:rPr>
              <a:t>Responsables : </a:t>
            </a:r>
            <a:r>
              <a:rPr lang="fr" sz="1800">
                <a:solidFill>
                  <a:schemeClr val="dk1"/>
                </a:solidFill>
                <a:latin typeface="Calibri"/>
                <a:ea typeface="Calibri"/>
                <a:cs typeface="Calibri"/>
                <a:sym typeface="Calibri"/>
              </a:rPr>
              <a:t>5/6 personnes (team manager et directeur de département)</a:t>
            </a:r>
            <a:endParaRPr sz="7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 sz="1800" b="1">
                <a:solidFill>
                  <a:schemeClr val="dk1"/>
                </a:solidFill>
                <a:latin typeface="Calibri"/>
                <a:ea typeface="Calibri"/>
                <a:cs typeface="Calibri"/>
                <a:sym typeface="Calibri"/>
              </a:rPr>
              <a:t>Objectif : </a:t>
            </a:r>
            <a:r>
              <a:rPr lang="fr" sz="1800">
                <a:solidFill>
                  <a:schemeClr val="dk1"/>
                </a:solidFill>
                <a:latin typeface="Calibri"/>
                <a:ea typeface="Calibri"/>
                <a:cs typeface="Calibri"/>
                <a:sym typeface="Calibri"/>
              </a:rPr>
              <a:t>Etre capable de présenter le travail de conception de la voiture (une sorte fusion TOP maquette-prédim-copeau-vehicule)</a:t>
            </a:r>
            <a:endParaRPr sz="7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 sz="1800" b="1">
                <a:solidFill>
                  <a:schemeClr val="dk1"/>
                </a:solidFill>
                <a:latin typeface="Calibri"/>
                <a:ea typeface="Calibri"/>
                <a:cs typeface="Calibri"/>
                <a:sym typeface="Calibri"/>
              </a:rPr>
              <a:t>Matériel : </a:t>
            </a:r>
            <a:r>
              <a:rPr lang="fr" sz="1800">
                <a:solidFill>
                  <a:schemeClr val="dk1"/>
                </a:solidFill>
                <a:latin typeface="Calibri"/>
                <a:ea typeface="Calibri"/>
                <a:cs typeface="Calibri"/>
                <a:sym typeface="Calibri"/>
              </a:rPr>
              <a:t>classeur avec feuilles + affiches + objets</a:t>
            </a:r>
            <a:endParaRPr sz="700"/>
          </a:p>
        </p:txBody>
      </p:sp>
      <p:pic>
        <p:nvPicPr>
          <p:cNvPr id="567" name="Google Shape;567;p69"/>
          <p:cNvPicPr preferRelativeResize="0"/>
          <p:nvPr/>
        </p:nvPicPr>
        <p:blipFill rotWithShape="1">
          <a:blip r:embed="rId3">
            <a:alphaModFix/>
          </a:blip>
          <a:srcRect/>
          <a:stretch/>
        </p:blipFill>
        <p:spPr>
          <a:xfrm>
            <a:off x="321075" y="1221022"/>
            <a:ext cx="4722699" cy="2701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70"/>
          <p:cNvSpPr txBox="1">
            <a:spLocks noGrp="1"/>
          </p:cNvSpPr>
          <p:nvPr>
            <p:ph type="title"/>
          </p:nvPr>
        </p:nvSpPr>
        <p:spPr>
          <a:xfrm>
            <a:off x="317548" y="262532"/>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100000"/>
              </a:lnSpc>
              <a:spcBef>
                <a:spcPts val="0"/>
              </a:spcBef>
              <a:spcAft>
                <a:spcPts val="0"/>
              </a:spcAft>
              <a:buClr>
                <a:schemeClr val="dk1"/>
              </a:buClr>
              <a:buSzPts val="1350"/>
              <a:buFont typeface="Corbel"/>
              <a:buNone/>
            </a:pPr>
            <a:r>
              <a:rPr lang="fr" sz="2640"/>
              <a:t>Le Design Event</a:t>
            </a:r>
            <a:endParaRPr sz="2640"/>
          </a:p>
        </p:txBody>
      </p:sp>
      <p:sp>
        <p:nvSpPr>
          <p:cNvPr id="573" name="Google Shape;573;p70"/>
          <p:cNvSpPr txBox="1">
            <a:spLocks noGrp="1"/>
          </p:cNvSpPr>
          <p:nvPr>
            <p:ph type="body" idx="1"/>
          </p:nvPr>
        </p:nvSpPr>
        <p:spPr>
          <a:xfrm>
            <a:off x="317550" y="850550"/>
            <a:ext cx="8508900" cy="2013300"/>
          </a:xfrm>
          <a:prstGeom prst="rect">
            <a:avLst/>
          </a:prstGeom>
          <a:noFill/>
          <a:ln>
            <a:noFill/>
          </a:ln>
        </p:spPr>
        <p:txBody>
          <a:bodyPr spcFirstLastPara="1" wrap="square" lIns="48975" tIns="24475" rIns="48975" bIns="24475" anchor="t" anchorCtr="0">
            <a:normAutofit/>
          </a:bodyPr>
          <a:lstStyle/>
          <a:p>
            <a:pPr marL="165100" lvl="0" indent="-158750" algn="l" rtl="0">
              <a:lnSpc>
                <a:spcPct val="90000"/>
              </a:lnSpc>
              <a:spcBef>
                <a:spcPts val="0"/>
              </a:spcBef>
              <a:spcAft>
                <a:spcPts val="0"/>
              </a:spcAft>
              <a:buClr>
                <a:schemeClr val="dk1"/>
              </a:buClr>
              <a:buSzPts val="1700"/>
              <a:buChar char="•"/>
            </a:pPr>
            <a:r>
              <a:rPr lang="fr"/>
              <a:t>Le Responsable Design doit rédiger une guideline de comment on stock les fichiers, des infos à mettre dans les design support, de comment présenter les choses, d’organiser les réunions</a:t>
            </a:r>
            <a:endParaRPr/>
          </a:p>
          <a:p>
            <a:pPr marL="165100" lvl="0" indent="-158750" algn="l" rtl="0">
              <a:lnSpc>
                <a:spcPct val="90000"/>
              </a:lnSpc>
              <a:spcBef>
                <a:spcPts val="700"/>
              </a:spcBef>
              <a:spcAft>
                <a:spcPts val="0"/>
              </a:spcAft>
              <a:buClr>
                <a:schemeClr val="dk1"/>
              </a:buClr>
              <a:buSzPts val="1700"/>
              <a:buChar char="•"/>
            </a:pPr>
            <a:r>
              <a:rPr lang="fr"/>
              <a:t>Faire des réunions en anglais pour se préparer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p71"/>
          <p:cNvSpPr txBox="1">
            <a:spLocks noGrp="1"/>
          </p:cNvSpPr>
          <p:nvPr>
            <p:ph type="title"/>
          </p:nvPr>
        </p:nvSpPr>
        <p:spPr>
          <a:xfrm>
            <a:off x="363548" y="262532"/>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340"/>
              <a:buFont typeface="Corbel"/>
              <a:buNone/>
            </a:pPr>
            <a:r>
              <a:rPr lang="fr" sz="2640"/>
              <a:t>REX</a:t>
            </a:r>
            <a:endParaRPr sz="2640"/>
          </a:p>
        </p:txBody>
      </p:sp>
      <p:pic>
        <p:nvPicPr>
          <p:cNvPr id="579" name="Google Shape;579;p71"/>
          <p:cNvPicPr preferRelativeResize="0">
            <a:picLocks noGrp="1"/>
          </p:cNvPicPr>
          <p:nvPr>
            <p:ph type="body" idx="1"/>
          </p:nvPr>
        </p:nvPicPr>
        <p:blipFill rotWithShape="1">
          <a:blip r:embed="rId3">
            <a:alphaModFix/>
          </a:blip>
          <a:srcRect/>
          <a:stretch/>
        </p:blipFill>
        <p:spPr>
          <a:xfrm>
            <a:off x="912104" y="830036"/>
            <a:ext cx="2644200" cy="3758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3"/>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CHASEA - Cahier des charges</a:t>
            </a:r>
            <a:endParaRPr/>
          </a:p>
        </p:txBody>
      </p:sp>
      <p:sp>
        <p:nvSpPr>
          <p:cNvPr id="592" name="Google Shape;592;p73"/>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593" name="Google Shape;593;p73"/>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45</a:t>
            </a:fld>
            <a:endParaRPr/>
          </a:p>
        </p:txBody>
      </p:sp>
      <p:sp>
        <p:nvSpPr>
          <p:cNvPr id="600" name="Google Shape;600;p74"/>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601" name="Google Shape;601;p74"/>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02" name="Google Shape;602;p74"/>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03" name="Google Shape;603;p74"/>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04" name="Google Shape;604;p74"/>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5"/>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611" name="Google Shape;611;p75"/>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12" name="Google Shape;612;p75"/>
          <p:cNvSpPr txBox="1">
            <a:spLocks noGrp="1"/>
          </p:cNvSpPr>
          <p:nvPr>
            <p:ph type="title"/>
          </p:nvPr>
        </p:nvSpPr>
        <p:spPr>
          <a:xfrm>
            <a:off x="313675" y="162300"/>
            <a:ext cx="55920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613" name="Google Shape;613;p75"/>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614" name="Google Shape;614;p75"/>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6"/>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621" name="Google Shape;621;p76"/>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622" name="Google Shape;622;p76"/>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623" name="Google Shape;623;p76"/>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624" name="Google Shape;624;p76"/>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625" name="Google Shape;625;p76"/>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26" name="Google Shape;626;p76"/>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8"/>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LASMECA - Cahier des charges</a:t>
            </a:r>
            <a:endParaRPr/>
          </a:p>
        </p:txBody>
      </p:sp>
      <p:sp>
        <p:nvSpPr>
          <p:cNvPr id="639" name="Google Shape;639;p78"/>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640" name="Google Shape;640;p78"/>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9"/>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49</a:t>
            </a:fld>
            <a:endParaRPr/>
          </a:p>
        </p:txBody>
      </p:sp>
      <p:sp>
        <p:nvSpPr>
          <p:cNvPr id="647" name="Google Shape;647;p79"/>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648" name="Google Shape;648;p79"/>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49" name="Google Shape;649;p79"/>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50" name="Google Shape;650;p79"/>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51" name="Google Shape;651;p79"/>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Frame &amp; Body</a:t>
            </a:r>
            <a:endParaRPr dirty="0"/>
          </a:p>
        </p:txBody>
      </p:sp>
      <p:pic>
        <p:nvPicPr>
          <p:cNvPr id="4" name="Graphique 3">
            <a:extLst>
              <a:ext uri="{FF2B5EF4-FFF2-40B4-BE49-F238E27FC236}">
                <a16:creationId xmlns:a16="http://schemas.microsoft.com/office/drawing/2014/main" id="{A324D6DA-0082-46CB-9F8E-3BC78D60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7195" y="1020861"/>
            <a:ext cx="5223799" cy="3694882"/>
          </a:xfrm>
          <a:prstGeom prst="rect">
            <a:avLst/>
          </a:prstGeom>
        </p:spPr>
      </p:pic>
      <p:pic>
        <p:nvPicPr>
          <p:cNvPr id="5" name="Graphique 4">
            <a:extLst>
              <a:ext uri="{FF2B5EF4-FFF2-40B4-BE49-F238E27FC236}">
                <a16:creationId xmlns:a16="http://schemas.microsoft.com/office/drawing/2014/main" id="{C75FF4B2-9AA6-49BB-84C7-0F3A7B35782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892" t="23326" r="68079" b="11801"/>
          <a:stretch/>
        </p:blipFill>
        <p:spPr>
          <a:xfrm>
            <a:off x="166706" y="519655"/>
            <a:ext cx="2555562" cy="4183718"/>
          </a:xfrm>
          <a:prstGeom prst="rect">
            <a:avLst/>
          </a:prstGeom>
        </p:spPr>
      </p:pic>
      <p:cxnSp>
        <p:nvCxnSpPr>
          <p:cNvPr id="6" name="Connecteur droit avec flèche 5">
            <a:extLst>
              <a:ext uri="{FF2B5EF4-FFF2-40B4-BE49-F238E27FC236}">
                <a16:creationId xmlns:a16="http://schemas.microsoft.com/office/drawing/2014/main" id="{1335CC39-8920-4960-BDDA-C6897F886F78}"/>
              </a:ext>
            </a:extLst>
          </p:cNvPr>
          <p:cNvCxnSpPr>
            <a:cxnSpLocks/>
            <a:stCxn id="7" idx="2"/>
          </p:cNvCxnSpPr>
          <p:nvPr/>
        </p:nvCxnSpPr>
        <p:spPr>
          <a:xfrm flipH="1">
            <a:off x="1765006" y="1201051"/>
            <a:ext cx="1721002" cy="159648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5B5A3EE0-1587-482C-8732-65C9F8518683}"/>
              </a:ext>
            </a:extLst>
          </p:cNvPr>
          <p:cNvSpPr txBox="1"/>
          <p:nvPr/>
        </p:nvSpPr>
        <p:spPr>
          <a:xfrm>
            <a:off x="2400015" y="893274"/>
            <a:ext cx="2171985" cy="307777"/>
          </a:xfrm>
          <a:prstGeom prst="rect">
            <a:avLst/>
          </a:prstGeom>
          <a:noFill/>
        </p:spPr>
        <p:txBody>
          <a:bodyPr wrap="square" rtlCol="0">
            <a:spAutoFit/>
          </a:bodyPr>
          <a:lstStyle/>
          <a:p>
            <a:pPr algn="ctr"/>
            <a:r>
              <a:rPr lang="en-GB" dirty="0">
                <a:latin typeface="Corbel" panose="020B0503020204020204" pitchFamily="34" charset="0"/>
              </a:rPr>
              <a:t>Steel space frame: 34,6 kg</a:t>
            </a:r>
          </a:p>
        </p:txBody>
      </p:sp>
      <p:cxnSp>
        <p:nvCxnSpPr>
          <p:cNvPr id="12" name="Connecteur droit avec flèche 11">
            <a:extLst>
              <a:ext uri="{FF2B5EF4-FFF2-40B4-BE49-F238E27FC236}">
                <a16:creationId xmlns:a16="http://schemas.microsoft.com/office/drawing/2014/main" id="{80C9C7C5-6A91-4648-BFCB-0750CF23AAD6}"/>
              </a:ext>
            </a:extLst>
          </p:cNvPr>
          <p:cNvCxnSpPr>
            <a:cxnSpLocks/>
            <a:stCxn id="13" idx="2"/>
          </p:cNvCxnSpPr>
          <p:nvPr/>
        </p:nvCxnSpPr>
        <p:spPr>
          <a:xfrm>
            <a:off x="7084797" y="2223670"/>
            <a:ext cx="889622" cy="20080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ZoneTexte 12">
            <a:extLst>
              <a:ext uri="{FF2B5EF4-FFF2-40B4-BE49-F238E27FC236}">
                <a16:creationId xmlns:a16="http://schemas.microsoft.com/office/drawing/2014/main" id="{458C1A5F-D38F-4B76-98AC-602BBA6E11A5}"/>
              </a:ext>
            </a:extLst>
          </p:cNvPr>
          <p:cNvSpPr txBox="1"/>
          <p:nvPr/>
        </p:nvSpPr>
        <p:spPr>
          <a:xfrm>
            <a:off x="6053180" y="1915893"/>
            <a:ext cx="2063234" cy="307777"/>
          </a:xfrm>
          <a:prstGeom prst="rect">
            <a:avLst/>
          </a:prstGeom>
          <a:noFill/>
        </p:spPr>
        <p:txBody>
          <a:bodyPr wrap="square" rtlCol="0">
            <a:spAutoFit/>
          </a:bodyPr>
          <a:lstStyle/>
          <a:p>
            <a:pPr algn="ctr"/>
            <a:r>
              <a:rPr lang="fr-FR" dirty="0">
                <a:latin typeface="Corbel" panose="020B0503020204020204" pitchFamily="34" charset="0"/>
              </a:rPr>
              <a:t>Glass fibre body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0"/>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658" name="Google Shape;658;p80"/>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59" name="Google Shape;659;p80"/>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660" name="Google Shape;660;p80"/>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661" name="Google Shape;661;p80"/>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1"/>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668" name="Google Shape;668;p81"/>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669" name="Google Shape;669;p81"/>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670" name="Google Shape;670;p81"/>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671" name="Google Shape;671;p81"/>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672" name="Google Shape;672;p81"/>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3" name="Google Shape;673;p81"/>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82"/>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679" name="Google Shape;679;p82"/>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a:solidFill>
                  <a:schemeClr val="lt1"/>
                </a:solidFill>
                <a:latin typeface="Calibri"/>
                <a:ea typeface="Calibri"/>
                <a:cs typeface="Calibri"/>
                <a:sym typeface="Calibri"/>
              </a:rPr>
              <a:t>S3 CHAIPE</a:t>
            </a:r>
            <a:endParaRPr sz="6200" b="1">
              <a:solidFill>
                <a:schemeClr val="lt1"/>
              </a:solidFill>
              <a:latin typeface="Calibri"/>
              <a:ea typeface="Calibri"/>
              <a:cs typeface="Calibri"/>
              <a:sym typeface="Calibri"/>
            </a:endParaRPr>
          </a:p>
        </p:txBody>
      </p:sp>
      <p:sp>
        <p:nvSpPr>
          <p:cNvPr id="680" name="Google Shape;680;p82"/>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3"/>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CHAIPE - Cahier des charges</a:t>
            </a:r>
            <a:endParaRPr/>
          </a:p>
        </p:txBody>
      </p:sp>
      <p:sp>
        <p:nvSpPr>
          <p:cNvPr id="686" name="Google Shape;686;p83"/>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687" name="Google Shape;687;p83"/>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4"/>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54</a:t>
            </a:fld>
            <a:endParaRPr/>
          </a:p>
        </p:txBody>
      </p:sp>
      <p:sp>
        <p:nvSpPr>
          <p:cNvPr id="694" name="Google Shape;694;p84"/>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695" name="Google Shape;695;p84"/>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96" name="Google Shape;696;p84"/>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97" name="Google Shape;697;p84"/>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98" name="Google Shape;698;p84"/>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5"/>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705" name="Google Shape;705;p85"/>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06" name="Google Shape;706;p85"/>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707" name="Google Shape;707;p85"/>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708" name="Google Shape;708;p85"/>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6"/>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715" name="Google Shape;715;p86"/>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716" name="Google Shape;716;p86"/>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717" name="Google Shape;717;p86"/>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718" name="Google Shape;718;p86"/>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719" name="Google Shape;719;p86"/>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20" name="Google Shape;720;p86"/>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8"/>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BASTIE - Cahier des charges</a:t>
            </a:r>
            <a:endParaRPr/>
          </a:p>
        </p:txBody>
      </p:sp>
      <p:sp>
        <p:nvSpPr>
          <p:cNvPr id="733" name="Google Shape;733;p88"/>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734" name="Google Shape;734;p88"/>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9"/>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58</a:t>
            </a:fld>
            <a:endParaRPr/>
          </a:p>
        </p:txBody>
      </p:sp>
      <p:sp>
        <p:nvSpPr>
          <p:cNvPr id="741" name="Google Shape;741;p89"/>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742" name="Google Shape;742;p89"/>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743" name="Google Shape;743;p89"/>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744" name="Google Shape;744;p89"/>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745" name="Google Shape;745;p89"/>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0"/>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752" name="Google Shape;752;p90"/>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53" name="Google Shape;753;p90"/>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754" name="Google Shape;754;p90"/>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755" name="Google Shape;755;p90"/>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7"/>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632" name="Google Shape;632;p77"/>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Suspension system</a:t>
            </a:r>
            <a:endParaRPr sz="4800" b="1" dirty="0">
              <a:solidFill>
                <a:schemeClr val="lt1"/>
              </a:solidFill>
              <a:latin typeface="Corbel" panose="020B0503020204020204" pitchFamily="34" charset="0"/>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1"/>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762" name="Google Shape;762;p91"/>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763" name="Google Shape;763;p91"/>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764" name="Google Shape;764;p91"/>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765" name="Google Shape;765;p91"/>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766" name="Google Shape;766;p91"/>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67" name="Google Shape;767;p91"/>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79"/>
        <p:cNvGrpSpPr/>
        <p:nvPr/>
      </p:nvGrpSpPr>
      <p:grpSpPr>
        <a:xfrm>
          <a:off x="0" y="0"/>
          <a:ext cx="0" cy="0"/>
          <a:chOff x="0" y="0"/>
          <a:chExt cx="0" cy="0"/>
        </a:xfrm>
      </p:grpSpPr>
      <p:sp>
        <p:nvSpPr>
          <p:cNvPr id="780" name="Google Shape;780;p93"/>
          <p:cNvSpPr txBox="1">
            <a:spLocks noGrp="1"/>
          </p:cNvSpPr>
          <p:nvPr>
            <p:ph type="title"/>
          </p:nvPr>
        </p:nvSpPr>
        <p:spPr>
          <a:xfrm>
            <a:off x="439270" y="131007"/>
            <a:ext cx="8347200" cy="41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Open Sans"/>
              <a:buNone/>
            </a:pPr>
            <a:r>
              <a:rPr lang="fr" b="1">
                <a:latin typeface="Open Sans"/>
                <a:ea typeface="Open Sans"/>
                <a:cs typeface="Open Sans"/>
                <a:sym typeface="Open Sans"/>
              </a:rPr>
              <a:t>Statut du projet</a:t>
            </a:r>
            <a:endParaRPr b="1">
              <a:latin typeface="Open Sans"/>
              <a:ea typeface="Open Sans"/>
              <a:cs typeface="Open Sans"/>
              <a:sym typeface="Open Sans"/>
            </a:endParaRPr>
          </a:p>
        </p:txBody>
      </p:sp>
      <p:sp>
        <p:nvSpPr>
          <p:cNvPr id="781" name="Google Shape;781;p93"/>
          <p:cNvSpPr txBox="1">
            <a:spLocks noGrp="1"/>
          </p:cNvSpPr>
          <p:nvPr>
            <p:ph type="sldNum" idx="12"/>
          </p:nvPr>
        </p:nvSpPr>
        <p:spPr>
          <a:xfrm>
            <a:off x="8786425" y="4869656"/>
            <a:ext cx="357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fr"/>
              <a:t>61</a:t>
            </a:fld>
            <a:endParaRPr/>
          </a:p>
        </p:txBody>
      </p:sp>
      <p:graphicFrame>
        <p:nvGraphicFramePr>
          <p:cNvPr id="782" name="Google Shape;782;p93"/>
          <p:cNvGraphicFramePr/>
          <p:nvPr/>
        </p:nvGraphicFramePr>
        <p:xfrm>
          <a:off x="549938" y="1187918"/>
          <a:ext cx="3000000" cy="3000000"/>
        </p:xfrm>
        <a:graphic>
          <a:graphicData uri="http://schemas.openxmlformats.org/drawingml/2006/table">
            <a:tbl>
              <a:tblPr firstRow="1" bandRow="1">
                <a:noFill/>
                <a:tableStyleId>{F2399307-5400-4A9F-B472-6F69AECF8F02}</a:tableStyleId>
              </a:tblPr>
              <a:tblGrid>
                <a:gridCol w="3157250">
                  <a:extLst>
                    <a:ext uri="{9D8B030D-6E8A-4147-A177-3AD203B41FA5}">
                      <a16:colId xmlns:a16="http://schemas.microsoft.com/office/drawing/2014/main" val="20000"/>
                    </a:ext>
                  </a:extLst>
                </a:gridCol>
                <a:gridCol w="1064525">
                  <a:extLst>
                    <a:ext uri="{9D8B030D-6E8A-4147-A177-3AD203B41FA5}">
                      <a16:colId xmlns:a16="http://schemas.microsoft.com/office/drawing/2014/main" val="20001"/>
                    </a:ext>
                  </a:extLst>
                </a:gridCol>
                <a:gridCol w="1108650">
                  <a:extLst>
                    <a:ext uri="{9D8B030D-6E8A-4147-A177-3AD203B41FA5}">
                      <a16:colId xmlns:a16="http://schemas.microsoft.com/office/drawing/2014/main" val="20002"/>
                    </a:ext>
                  </a:extLst>
                </a:gridCol>
                <a:gridCol w="948700">
                  <a:extLst>
                    <a:ext uri="{9D8B030D-6E8A-4147-A177-3AD203B41FA5}">
                      <a16:colId xmlns:a16="http://schemas.microsoft.com/office/drawing/2014/main" val="20003"/>
                    </a:ext>
                  </a:extLst>
                </a:gridCol>
                <a:gridCol w="1764975">
                  <a:extLst>
                    <a:ext uri="{9D8B030D-6E8A-4147-A177-3AD203B41FA5}">
                      <a16:colId xmlns:a16="http://schemas.microsoft.com/office/drawing/2014/main" val="20004"/>
                    </a:ext>
                  </a:extLst>
                </a:gridCol>
              </a:tblGrid>
              <a:tr h="325325">
                <a:tc>
                  <a:txBody>
                    <a:bodyPr/>
                    <a:lstStyle/>
                    <a:p>
                      <a:pPr marL="0" marR="0" lvl="0" indent="0" algn="ctr" rtl="0">
                        <a:spcBef>
                          <a:spcPts val="0"/>
                        </a:spcBef>
                        <a:spcAft>
                          <a:spcPts val="0"/>
                        </a:spcAft>
                        <a:buNone/>
                      </a:pPr>
                      <a:r>
                        <a:rPr lang="fr" sz="1600" b="1" u="none" strike="noStrike" cap="none">
                          <a:solidFill>
                            <a:srgbClr val="FFFFFF"/>
                          </a:solidFill>
                        </a:rPr>
                        <a:t>Action</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PIC</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Due date</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Status</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Comments</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260250">
                <a:tc>
                  <a:txBody>
                    <a:bodyPr/>
                    <a:lstStyle/>
                    <a:p>
                      <a:pPr marL="0" marR="0" lvl="0" indent="0" algn="ctr" rtl="0">
                        <a:spcBef>
                          <a:spcPts val="0"/>
                        </a:spcBef>
                        <a:spcAft>
                          <a:spcPts val="0"/>
                        </a:spcAft>
                        <a:buNone/>
                      </a:pPr>
                      <a:r>
                        <a:rPr lang="fr" u="none" strike="noStrike" cap="none"/>
                        <a:t>Définir l’organisation</a:t>
                      </a: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Dir Pro</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03/12/2020</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0250">
                <a:tc>
                  <a:txBody>
                    <a:bodyPr/>
                    <a:lstStyle/>
                    <a:p>
                      <a:pPr marL="0" marR="0" lvl="0" indent="0" algn="ctr" rtl="0">
                        <a:spcBef>
                          <a:spcPts val="0"/>
                        </a:spcBef>
                        <a:spcAft>
                          <a:spcPts val="0"/>
                        </a:spcAft>
                        <a:buNone/>
                      </a:pPr>
                      <a:r>
                        <a:rPr lang="fr" u="none" strike="noStrike" cap="none"/>
                        <a:t>Suivi des MEPs</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Dir Tech</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01/06/2020</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0250">
                <a:tc>
                  <a:txBody>
                    <a:bodyPr/>
                    <a:lstStyle/>
                    <a:p>
                      <a:pPr marL="0" marR="0" lvl="0" indent="0" algn="ctr" rtl="0">
                        <a:spcBef>
                          <a:spcPts val="0"/>
                        </a:spcBef>
                        <a:spcAft>
                          <a:spcPts val="0"/>
                        </a:spcAft>
                        <a:buNone/>
                      </a:pPr>
                      <a:r>
                        <a:rPr lang="fr" u="none" strike="noStrike" cap="none"/>
                        <a:t>Planning de prod + soudure</a:t>
                      </a: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Dir Pro</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Calibri"/>
                        <a:buNone/>
                      </a:pPr>
                      <a:r>
                        <a:rPr lang="fr" u="none" strike="noStrike" cap="none"/>
                        <a:t>01/06/2020</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783" name="Google Shape;783;p93" descr="Neutral face with no fill"/>
          <p:cNvPicPr preferRelativeResize="0"/>
          <p:nvPr/>
        </p:nvPicPr>
        <p:blipFill rotWithShape="1">
          <a:blip r:embed="rId3">
            <a:alphaModFix/>
          </a:blip>
          <a:srcRect/>
          <a:stretch/>
        </p:blipFill>
        <p:spPr>
          <a:xfrm>
            <a:off x="6179888" y="157520"/>
            <a:ext cx="364009" cy="364009"/>
          </a:xfrm>
          <a:prstGeom prst="rect">
            <a:avLst/>
          </a:prstGeom>
          <a:noFill/>
          <a:ln>
            <a:noFill/>
          </a:ln>
        </p:spPr>
      </p:pic>
      <p:pic>
        <p:nvPicPr>
          <p:cNvPr id="784" name="Google Shape;784;p93" descr="Sad face with no fill"/>
          <p:cNvPicPr preferRelativeResize="0"/>
          <p:nvPr/>
        </p:nvPicPr>
        <p:blipFill rotWithShape="1">
          <a:blip r:embed="rId4">
            <a:alphaModFix/>
          </a:blip>
          <a:srcRect/>
          <a:stretch/>
        </p:blipFill>
        <p:spPr>
          <a:xfrm>
            <a:off x="7847377" y="157520"/>
            <a:ext cx="364009" cy="364009"/>
          </a:xfrm>
          <a:prstGeom prst="rect">
            <a:avLst/>
          </a:prstGeom>
          <a:noFill/>
          <a:ln>
            <a:noFill/>
          </a:ln>
        </p:spPr>
      </p:pic>
      <p:pic>
        <p:nvPicPr>
          <p:cNvPr id="785" name="Google Shape;785;p93" descr="Smiling face with no fill"/>
          <p:cNvPicPr preferRelativeResize="0"/>
          <p:nvPr/>
        </p:nvPicPr>
        <p:blipFill rotWithShape="1">
          <a:blip r:embed="rId5">
            <a:alphaModFix/>
          </a:blip>
          <a:srcRect/>
          <a:stretch/>
        </p:blipFill>
        <p:spPr>
          <a:xfrm>
            <a:off x="4871473" y="157520"/>
            <a:ext cx="364009" cy="364009"/>
          </a:xfrm>
          <a:prstGeom prst="rect">
            <a:avLst/>
          </a:prstGeom>
          <a:noFill/>
          <a:ln>
            <a:noFill/>
          </a:ln>
        </p:spPr>
      </p:pic>
      <p:sp>
        <p:nvSpPr>
          <p:cNvPr id="786" name="Google Shape;786;p93"/>
          <p:cNvSpPr/>
          <p:nvPr/>
        </p:nvSpPr>
        <p:spPr>
          <a:xfrm>
            <a:off x="5229768" y="154858"/>
            <a:ext cx="696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800" b="0" i="0" u="none" strike="noStrike" cap="none">
                <a:solidFill>
                  <a:srgbClr val="000000"/>
                </a:solidFill>
                <a:latin typeface="Calibri"/>
                <a:ea typeface="Calibri"/>
                <a:cs typeface="Calibri"/>
                <a:sym typeface="Calibri"/>
              </a:rPr>
              <a:t>Good</a:t>
            </a:r>
            <a:endParaRPr/>
          </a:p>
        </p:txBody>
      </p:sp>
      <p:sp>
        <p:nvSpPr>
          <p:cNvPr id="787" name="Google Shape;787;p93"/>
          <p:cNvSpPr/>
          <p:nvPr/>
        </p:nvSpPr>
        <p:spPr>
          <a:xfrm>
            <a:off x="6538184" y="154858"/>
            <a:ext cx="105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800">
                <a:solidFill>
                  <a:srgbClr val="000000"/>
                </a:solidFill>
                <a:latin typeface="Calibri"/>
                <a:ea typeface="Calibri"/>
                <a:cs typeface="Calibri"/>
                <a:sym typeface="Calibri"/>
              </a:rPr>
              <a:t>Not issue</a:t>
            </a:r>
            <a:endParaRPr/>
          </a:p>
        </p:txBody>
      </p:sp>
      <p:sp>
        <p:nvSpPr>
          <p:cNvPr id="788" name="Google Shape;788;p93"/>
          <p:cNvSpPr/>
          <p:nvPr/>
        </p:nvSpPr>
        <p:spPr>
          <a:xfrm>
            <a:off x="8205673" y="154858"/>
            <a:ext cx="580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800">
                <a:solidFill>
                  <a:srgbClr val="000000"/>
                </a:solidFill>
                <a:latin typeface="Calibri"/>
                <a:ea typeface="Calibri"/>
                <a:cs typeface="Calibri"/>
                <a:sym typeface="Calibri"/>
              </a:rPr>
              <a:t>Late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4"/>
          <p:cNvSpPr txBox="1">
            <a:spLocks noGrp="1"/>
          </p:cNvSpPr>
          <p:nvPr>
            <p:ph type="title"/>
          </p:nvPr>
        </p:nvSpPr>
        <p:spPr>
          <a:xfrm>
            <a:off x="390396" y="110913"/>
            <a:ext cx="8470500" cy="4170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Conclusion</a:t>
            </a:r>
            <a:endParaRPr/>
          </a:p>
        </p:txBody>
      </p:sp>
      <p:sp>
        <p:nvSpPr>
          <p:cNvPr id="795" name="Google Shape;795;p94"/>
          <p:cNvSpPr txBox="1">
            <a:spLocks noGrp="1"/>
          </p:cNvSpPr>
          <p:nvPr>
            <p:ph type="body" idx="4294967295"/>
          </p:nvPr>
        </p:nvSpPr>
        <p:spPr>
          <a:xfrm>
            <a:off x="4324895" y="829750"/>
            <a:ext cx="4536000" cy="3758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endParaRPr/>
          </a:p>
        </p:txBody>
      </p:sp>
      <p:sp>
        <p:nvSpPr>
          <p:cNvPr id="796" name="Google Shape;796;p94"/>
          <p:cNvSpPr txBox="1">
            <a:spLocks noGrp="1"/>
          </p:cNvSpPr>
          <p:nvPr>
            <p:ph type="body" idx="1"/>
          </p:nvPr>
        </p:nvSpPr>
        <p:spPr>
          <a:xfrm>
            <a:off x="-13259" y="236250"/>
            <a:ext cx="404400" cy="3066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LAI</a:t>
            </a:r>
            <a:endParaRPr/>
          </a:p>
        </p:txBody>
      </p:sp>
      <p:sp>
        <p:nvSpPr>
          <p:cNvPr id="797" name="Google Shape;797;p94"/>
          <p:cNvSpPr/>
          <p:nvPr/>
        </p:nvSpPr>
        <p:spPr>
          <a:xfrm>
            <a:off x="698143" y="4131897"/>
            <a:ext cx="7767300" cy="4986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Corbel"/>
                <a:ea typeface="Corbel"/>
                <a:cs typeface="Corbel"/>
                <a:sym typeface="Corbel"/>
              </a:rPr>
              <a:t>Prochain TOP: </a:t>
            </a:r>
            <a:r>
              <a:rPr lang="fr">
                <a:latin typeface="Corbel"/>
                <a:ea typeface="Corbel"/>
                <a:cs typeface="Corbel"/>
                <a:sym typeface="Corbel"/>
              </a:rPr>
              <a:t>XX/XX/XXXX </a:t>
            </a:r>
            <a:r>
              <a:rPr lang="fr" sz="1400" b="0" i="0" u="none" strike="noStrike" cap="none">
                <a:solidFill>
                  <a:srgbClr val="000000"/>
                </a:solidFill>
                <a:latin typeface="Corbel"/>
                <a:ea typeface="Corbel"/>
                <a:cs typeface="Corbel"/>
                <a:sym typeface="Corbel"/>
              </a:rPr>
              <a:t>à </a:t>
            </a:r>
            <a:r>
              <a:rPr lang="fr">
                <a:latin typeface="Corbel"/>
                <a:ea typeface="Corbel"/>
                <a:cs typeface="Corbel"/>
                <a:sym typeface="Corbel"/>
              </a:rPr>
              <a:t>XX</a:t>
            </a:r>
            <a:r>
              <a:rPr lang="fr" sz="1400" b="0" i="0" u="none" strike="noStrike" cap="none">
                <a:solidFill>
                  <a:srgbClr val="000000"/>
                </a:solidFill>
                <a:latin typeface="Corbel"/>
                <a:ea typeface="Corbel"/>
                <a:cs typeface="Corbel"/>
                <a:sym typeface="Corbel"/>
              </a:rPr>
              <a:t>h</a:t>
            </a:r>
            <a:endParaRPr sz="1400" b="0" i="0" u="none" strike="noStrike" cap="none">
              <a:solidFill>
                <a:srgbClr val="000000"/>
              </a:solidFill>
              <a:latin typeface="Corbel"/>
              <a:ea typeface="Corbel"/>
              <a:cs typeface="Corbel"/>
              <a:sym typeface="Corbel"/>
            </a:endParaRPr>
          </a:p>
        </p:txBody>
      </p:sp>
      <p:pic>
        <p:nvPicPr>
          <p:cNvPr id="798" name="Google Shape;798;p94"/>
          <p:cNvPicPr preferRelativeResize="0"/>
          <p:nvPr/>
        </p:nvPicPr>
        <p:blipFill rotWithShape="1">
          <a:blip r:embed="rId3">
            <a:alphaModFix/>
          </a:blip>
          <a:srcRect/>
          <a:stretch/>
        </p:blipFill>
        <p:spPr>
          <a:xfrm>
            <a:off x="596834" y="1909828"/>
            <a:ext cx="678522" cy="678522"/>
          </a:xfrm>
          <a:prstGeom prst="rect">
            <a:avLst/>
          </a:prstGeom>
          <a:noFill/>
          <a:ln>
            <a:noFill/>
          </a:ln>
        </p:spPr>
      </p:pic>
      <p:pic>
        <p:nvPicPr>
          <p:cNvPr id="799" name="Google Shape;799;p94"/>
          <p:cNvPicPr preferRelativeResize="0"/>
          <p:nvPr/>
        </p:nvPicPr>
        <p:blipFill rotWithShape="1">
          <a:blip r:embed="rId4">
            <a:alphaModFix/>
          </a:blip>
          <a:srcRect/>
          <a:stretch/>
        </p:blipFill>
        <p:spPr>
          <a:xfrm>
            <a:off x="596816" y="1163884"/>
            <a:ext cx="678522" cy="678522"/>
          </a:xfrm>
          <a:prstGeom prst="rect">
            <a:avLst/>
          </a:prstGeom>
          <a:noFill/>
          <a:ln>
            <a:noFill/>
          </a:ln>
        </p:spPr>
      </p:pic>
      <p:pic>
        <p:nvPicPr>
          <p:cNvPr id="800" name="Google Shape;800;p94" descr="Sad face with no fill"/>
          <p:cNvPicPr preferRelativeResize="0"/>
          <p:nvPr/>
        </p:nvPicPr>
        <p:blipFill rotWithShape="1">
          <a:blip r:embed="rId5">
            <a:alphaModFix/>
          </a:blip>
          <a:srcRect/>
          <a:stretch/>
        </p:blipFill>
        <p:spPr>
          <a:xfrm>
            <a:off x="596823" y="2655779"/>
            <a:ext cx="678525" cy="678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96"/>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811" name="Google Shape;811;p96"/>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812" name="Google Shape;812;p96"/>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Front Suspension System</a:t>
            </a:r>
            <a:endParaRPr dirty="0"/>
          </a:p>
        </p:txBody>
      </p:sp>
      <p:pic>
        <p:nvPicPr>
          <p:cNvPr id="4" name="Graphique 3">
            <a:extLst>
              <a:ext uri="{FF2B5EF4-FFF2-40B4-BE49-F238E27FC236}">
                <a16:creationId xmlns:a16="http://schemas.microsoft.com/office/drawing/2014/main" id="{F2B6C74F-0E5E-4891-AD09-A6B4646E35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418" b="17119"/>
          <a:stretch/>
        </p:blipFill>
        <p:spPr>
          <a:xfrm>
            <a:off x="1129812" y="436880"/>
            <a:ext cx="7144754" cy="4015740"/>
          </a:xfrm>
          <a:prstGeom prst="rect">
            <a:avLst/>
          </a:prstGeom>
        </p:spPr>
      </p:pic>
      <p:cxnSp>
        <p:nvCxnSpPr>
          <p:cNvPr id="6" name="Connecteur droit avec flèche 5">
            <a:extLst>
              <a:ext uri="{FF2B5EF4-FFF2-40B4-BE49-F238E27FC236}">
                <a16:creationId xmlns:a16="http://schemas.microsoft.com/office/drawing/2014/main" id="{2A0912D0-7ED1-413F-9EBD-EA60F061F394}"/>
              </a:ext>
            </a:extLst>
          </p:cNvPr>
          <p:cNvCxnSpPr>
            <a:cxnSpLocks/>
            <a:stCxn id="30" idx="0"/>
          </p:cNvCxnSpPr>
          <p:nvPr/>
        </p:nvCxnSpPr>
        <p:spPr>
          <a:xfrm flipV="1">
            <a:off x="2810133" y="3746500"/>
            <a:ext cx="1488817" cy="65035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Connecteur droit avec flèche 9">
            <a:extLst>
              <a:ext uri="{FF2B5EF4-FFF2-40B4-BE49-F238E27FC236}">
                <a16:creationId xmlns:a16="http://schemas.microsoft.com/office/drawing/2014/main" id="{F8F3E11B-DDC6-497C-8A81-2A11BBCC5E41}"/>
              </a:ext>
            </a:extLst>
          </p:cNvPr>
          <p:cNvCxnSpPr>
            <a:cxnSpLocks/>
            <a:stCxn id="19" idx="2"/>
          </p:cNvCxnSpPr>
          <p:nvPr/>
        </p:nvCxnSpPr>
        <p:spPr>
          <a:xfrm flipH="1">
            <a:off x="6705600" y="1083529"/>
            <a:ext cx="876816" cy="24724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69AA68F2-F5B0-4A3B-B853-2435594471A3}"/>
              </a:ext>
            </a:extLst>
          </p:cNvPr>
          <p:cNvCxnSpPr>
            <a:cxnSpLocks/>
            <a:stCxn id="25" idx="2"/>
          </p:cNvCxnSpPr>
          <p:nvPr/>
        </p:nvCxnSpPr>
        <p:spPr>
          <a:xfrm>
            <a:off x="1768378" y="1177608"/>
            <a:ext cx="739061" cy="157194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a:extLst>
              <a:ext uri="{FF2B5EF4-FFF2-40B4-BE49-F238E27FC236}">
                <a16:creationId xmlns:a16="http://schemas.microsoft.com/office/drawing/2014/main" id="{49D9FD0F-179B-4DA2-9D81-EE84BD00A365}"/>
              </a:ext>
            </a:extLst>
          </p:cNvPr>
          <p:cNvCxnSpPr>
            <a:cxnSpLocks/>
            <a:stCxn id="25" idx="2"/>
          </p:cNvCxnSpPr>
          <p:nvPr/>
        </p:nvCxnSpPr>
        <p:spPr>
          <a:xfrm>
            <a:off x="1768378" y="1177608"/>
            <a:ext cx="608319" cy="230219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Connecteur droit avec flèche 17">
            <a:extLst>
              <a:ext uri="{FF2B5EF4-FFF2-40B4-BE49-F238E27FC236}">
                <a16:creationId xmlns:a16="http://schemas.microsoft.com/office/drawing/2014/main" id="{D206668F-F1AD-487B-8B2C-74E0B4C8A1EC}"/>
              </a:ext>
            </a:extLst>
          </p:cNvPr>
          <p:cNvCxnSpPr>
            <a:cxnSpLocks/>
            <a:stCxn id="23" idx="2"/>
          </p:cNvCxnSpPr>
          <p:nvPr/>
        </p:nvCxnSpPr>
        <p:spPr>
          <a:xfrm>
            <a:off x="3276600" y="900529"/>
            <a:ext cx="800616" cy="234855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8EAB431D-EC6C-4834-88BE-7BC0025A4F6F}"/>
              </a:ext>
            </a:extLst>
          </p:cNvPr>
          <p:cNvSpPr txBox="1"/>
          <p:nvPr/>
        </p:nvSpPr>
        <p:spPr>
          <a:xfrm>
            <a:off x="6890266" y="775752"/>
            <a:ext cx="1384300" cy="307777"/>
          </a:xfrm>
          <a:prstGeom prst="rect">
            <a:avLst/>
          </a:prstGeom>
          <a:noFill/>
        </p:spPr>
        <p:txBody>
          <a:bodyPr wrap="square" rtlCol="0">
            <a:spAutoFit/>
          </a:bodyPr>
          <a:lstStyle/>
          <a:p>
            <a:pPr algn="ctr"/>
            <a:r>
              <a:rPr lang="fr-FR" dirty="0">
                <a:latin typeface="Corbel" panose="020B0503020204020204" pitchFamily="34" charset="0"/>
              </a:rPr>
              <a:t>Pull </a:t>
            </a:r>
            <a:r>
              <a:rPr lang="fr-FR" dirty="0" err="1">
                <a:latin typeface="Corbel" panose="020B0503020204020204" pitchFamily="34" charset="0"/>
              </a:rPr>
              <a:t>rod</a:t>
            </a:r>
            <a:endParaRPr lang="fr-FR" dirty="0">
              <a:latin typeface="Corbel" panose="020B0503020204020204" pitchFamily="34" charset="0"/>
            </a:endParaRPr>
          </a:p>
        </p:txBody>
      </p:sp>
      <p:sp>
        <p:nvSpPr>
          <p:cNvPr id="23" name="ZoneTexte 22">
            <a:extLst>
              <a:ext uri="{FF2B5EF4-FFF2-40B4-BE49-F238E27FC236}">
                <a16:creationId xmlns:a16="http://schemas.microsoft.com/office/drawing/2014/main" id="{A43854F7-1368-4F86-8F6E-3903EDFF839F}"/>
              </a:ext>
            </a:extLst>
          </p:cNvPr>
          <p:cNvSpPr txBox="1"/>
          <p:nvPr/>
        </p:nvSpPr>
        <p:spPr>
          <a:xfrm>
            <a:off x="2584450" y="592752"/>
            <a:ext cx="1384300" cy="307777"/>
          </a:xfrm>
          <a:prstGeom prst="rect">
            <a:avLst/>
          </a:prstGeom>
          <a:noFill/>
        </p:spPr>
        <p:txBody>
          <a:bodyPr wrap="square" rtlCol="0">
            <a:spAutoFit/>
          </a:bodyPr>
          <a:lstStyle/>
          <a:p>
            <a:pPr algn="ctr"/>
            <a:r>
              <a:rPr lang="fr-FR" dirty="0">
                <a:latin typeface="Corbel" panose="020B0503020204020204" pitchFamily="34" charset="0"/>
              </a:rPr>
              <a:t>Anti roll bar</a:t>
            </a:r>
          </a:p>
        </p:txBody>
      </p:sp>
      <p:sp>
        <p:nvSpPr>
          <p:cNvPr id="25" name="ZoneTexte 24">
            <a:extLst>
              <a:ext uri="{FF2B5EF4-FFF2-40B4-BE49-F238E27FC236}">
                <a16:creationId xmlns:a16="http://schemas.microsoft.com/office/drawing/2014/main" id="{1D9CE6AB-CC69-43E2-81F6-236FC8DC0045}"/>
              </a:ext>
            </a:extLst>
          </p:cNvPr>
          <p:cNvSpPr txBox="1"/>
          <p:nvPr/>
        </p:nvSpPr>
        <p:spPr>
          <a:xfrm>
            <a:off x="961426" y="869831"/>
            <a:ext cx="1613904" cy="307777"/>
          </a:xfrm>
          <a:prstGeom prst="rect">
            <a:avLst/>
          </a:prstGeom>
          <a:noFill/>
        </p:spPr>
        <p:txBody>
          <a:bodyPr wrap="square" rtlCol="0">
            <a:spAutoFit/>
          </a:bodyPr>
          <a:lstStyle/>
          <a:p>
            <a:pPr algn="ctr"/>
            <a:r>
              <a:rPr lang="fr-FR" dirty="0">
                <a:latin typeface="Corbel" panose="020B0503020204020204" pitchFamily="34" charset="0"/>
              </a:rPr>
              <a:t>Double wishbone  </a:t>
            </a:r>
          </a:p>
        </p:txBody>
      </p:sp>
      <p:sp>
        <p:nvSpPr>
          <p:cNvPr id="30" name="ZoneTexte 29">
            <a:extLst>
              <a:ext uri="{FF2B5EF4-FFF2-40B4-BE49-F238E27FC236}">
                <a16:creationId xmlns:a16="http://schemas.microsoft.com/office/drawing/2014/main" id="{271320B3-D2CD-4E2F-94B8-695E2E4A07B5}"/>
              </a:ext>
            </a:extLst>
          </p:cNvPr>
          <p:cNvSpPr txBox="1"/>
          <p:nvPr/>
        </p:nvSpPr>
        <p:spPr>
          <a:xfrm>
            <a:off x="1778516" y="4396859"/>
            <a:ext cx="2063234" cy="307777"/>
          </a:xfrm>
          <a:prstGeom prst="rect">
            <a:avLst/>
          </a:prstGeom>
          <a:noFill/>
        </p:spPr>
        <p:txBody>
          <a:bodyPr wrap="square" rtlCol="0">
            <a:spAutoFit/>
          </a:bodyPr>
          <a:lstStyle/>
          <a:p>
            <a:pPr algn="ctr"/>
            <a:r>
              <a:rPr lang="fr-FR" dirty="0" err="1">
                <a:latin typeface="Corbel" panose="020B0503020204020204" pitchFamily="34" charset="0"/>
              </a:rPr>
              <a:t>Parallel</a:t>
            </a:r>
            <a:r>
              <a:rPr lang="fr-FR" dirty="0">
                <a:latin typeface="Corbel" panose="020B0503020204020204" pitchFamily="34" charset="0"/>
              </a:rPr>
              <a:t> </a:t>
            </a:r>
            <a:r>
              <a:rPr lang="fr-FR" dirty="0" err="1">
                <a:latin typeface="Corbel" panose="020B0503020204020204" pitchFamily="34" charset="0"/>
              </a:rPr>
              <a:t>steering</a:t>
            </a:r>
            <a:r>
              <a:rPr lang="fr-FR" dirty="0">
                <a:latin typeface="Corbel" panose="020B0503020204020204" pitchFamily="34" charset="0"/>
              </a:rPr>
              <a:t>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Rear Suspension System</a:t>
            </a:r>
            <a:endParaRPr dirty="0"/>
          </a:p>
        </p:txBody>
      </p:sp>
      <p:pic>
        <p:nvPicPr>
          <p:cNvPr id="4" name="Graphique 3">
            <a:extLst>
              <a:ext uri="{FF2B5EF4-FFF2-40B4-BE49-F238E27FC236}">
                <a16:creationId xmlns:a16="http://schemas.microsoft.com/office/drawing/2014/main" id="{D2660CBB-20AB-4662-884E-43E46AE8BD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4938" b="22592"/>
          <a:stretch/>
        </p:blipFill>
        <p:spPr>
          <a:xfrm>
            <a:off x="134459" y="692550"/>
            <a:ext cx="8505961" cy="3758400"/>
          </a:xfrm>
          <a:prstGeom prst="rect">
            <a:avLst/>
          </a:prstGeom>
        </p:spPr>
      </p:pic>
      <p:cxnSp>
        <p:nvCxnSpPr>
          <p:cNvPr id="5" name="Connecteur droit avec flèche 4">
            <a:extLst>
              <a:ext uri="{FF2B5EF4-FFF2-40B4-BE49-F238E27FC236}">
                <a16:creationId xmlns:a16="http://schemas.microsoft.com/office/drawing/2014/main" id="{2058A36D-4C18-4893-A068-FB3F124357D3}"/>
              </a:ext>
            </a:extLst>
          </p:cNvPr>
          <p:cNvCxnSpPr>
            <a:cxnSpLocks/>
            <a:stCxn id="7" idx="2"/>
          </p:cNvCxnSpPr>
          <p:nvPr/>
        </p:nvCxnSpPr>
        <p:spPr>
          <a:xfrm>
            <a:off x="1310532" y="1158558"/>
            <a:ext cx="892918" cy="131159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 name="Connecteur droit avec flèche 5">
            <a:extLst>
              <a:ext uri="{FF2B5EF4-FFF2-40B4-BE49-F238E27FC236}">
                <a16:creationId xmlns:a16="http://schemas.microsoft.com/office/drawing/2014/main" id="{9B6B4E24-155A-4017-A4C6-A917FAEEAEF5}"/>
              </a:ext>
            </a:extLst>
          </p:cNvPr>
          <p:cNvCxnSpPr>
            <a:cxnSpLocks/>
            <a:stCxn id="7" idx="2"/>
          </p:cNvCxnSpPr>
          <p:nvPr/>
        </p:nvCxnSpPr>
        <p:spPr>
          <a:xfrm>
            <a:off x="1310532" y="1158558"/>
            <a:ext cx="664318" cy="270224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AAC46E5F-5A2A-4219-919B-7140B11BC7F1}"/>
              </a:ext>
            </a:extLst>
          </p:cNvPr>
          <p:cNvSpPr txBox="1"/>
          <p:nvPr/>
        </p:nvSpPr>
        <p:spPr>
          <a:xfrm>
            <a:off x="503580" y="850781"/>
            <a:ext cx="1613904" cy="307777"/>
          </a:xfrm>
          <a:prstGeom prst="rect">
            <a:avLst/>
          </a:prstGeom>
          <a:noFill/>
        </p:spPr>
        <p:txBody>
          <a:bodyPr wrap="square" rtlCol="0">
            <a:spAutoFit/>
          </a:bodyPr>
          <a:lstStyle/>
          <a:p>
            <a:pPr algn="ctr"/>
            <a:r>
              <a:rPr lang="fr-FR" dirty="0">
                <a:latin typeface="Corbel" panose="020B0503020204020204" pitchFamily="34" charset="0"/>
              </a:rPr>
              <a:t>Double wishbone  </a:t>
            </a:r>
          </a:p>
        </p:txBody>
      </p:sp>
      <p:cxnSp>
        <p:nvCxnSpPr>
          <p:cNvPr id="11" name="Connecteur droit avec flèche 10">
            <a:extLst>
              <a:ext uri="{FF2B5EF4-FFF2-40B4-BE49-F238E27FC236}">
                <a16:creationId xmlns:a16="http://schemas.microsoft.com/office/drawing/2014/main" id="{0FF2582A-F328-4AAC-9F7A-FBB46C50C9F4}"/>
              </a:ext>
            </a:extLst>
          </p:cNvPr>
          <p:cNvCxnSpPr>
            <a:cxnSpLocks/>
            <a:stCxn id="12" idx="0"/>
          </p:cNvCxnSpPr>
          <p:nvPr/>
        </p:nvCxnSpPr>
        <p:spPr>
          <a:xfrm flipV="1">
            <a:off x="2927608" y="3556000"/>
            <a:ext cx="1549142" cy="98738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ZoneTexte 11">
            <a:extLst>
              <a:ext uri="{FF2B5EF4-FFF2-40B4-BE49-F238E27FC236}">
                <a16:creationId xmlns:a16="http://schemas.microsoft.com/office/drawing/2014/main" id="{14DA0FD5-EF3C-4088-89D8-899BDEADD643}"/>
              </a:ext>
            </a:extLst>
          </p:cNvPr>
          <p:cNvSpPr txBox="1"/>
          <p:nvPr/>
        </p:nvSpPr>
        <p:spPr>
          <a:xfrm>
            <a:off x="1651516" y="4543382"/>
            <a:ext cx="2552184" cy="307777"/>
          </a:xfrm>
          <a:prstGeom prst="rect">
            <a:avLst/>
          </a:prstGeom>
          <a:noFill/>
        </p:spPr>
        <p:txBody>
          <a:bodyPr wrap="square" rtlCol="0">
            <a:spAutoFit/>
          </a:bodyPr>
          <a:lstStyle/>
          <a:p>
            <a:pPr algn="ctr"/>
            <a:r>
              <a:rPr lang="fr-FR" dirty="0" err="1">
                <a:latin typeface="Corbel" panose="020B0503020204020204" pitchFamily="34" charset="0"/>
              </a:rPr>
              <a:t>Drexler</a:t>
            </a:r>
            <a:r>
              <a:rPr lang="fr-FR" dirty="0">
                <a:latin typeface="Corbel" panose="020B0503020204020204" pitchFamily="34" charset="0"/>
              </a:rPr>
              <a:t> </a:t>
            </a:r>
            <a:r>
              <a:rPr lang="fr-FR" dirty="0" err="1">
                <a:latin typeface="Corbel" panose="020B0503020204020204" pitchFamily="34" charset="0"/>
              </a:rPr>
              <a:t>limited</a:t>
            </a:r>
            <a:r>
              <a:rPr lang="fr-FR" dirty="0">
                <a:latin typeface="Corbel" panose="020B0503020204020204" pitchFamily="34" charset="0"/>
              </a:rPr>
              <a:t> slip </a:t>
            </a:r>
            <a:r>
              <a:rPr lang="fr-FR" dirty="0" err="1">
                <a:latin typeface="Corbel" panose="020B0503020204020204" pitchFamily="34" charset="0"/>
              </a:rPr>
              <a:t>differential</a:t>
            </a:r>
            <a:endParaRPr lang="fr-FR" dirty="0">
              <a:latin typeface="Corbel" panose="020B0503020204020204" pitchFamily="34" charset="0"/>
            </a:endParaRPr>
          </a:p>
        </p:txBody>
      </p:sp>
      <p:cxnSp>
        <p:nvCxnSpPr>
          <p:cNvPr id="16" name="Connecteur droit avec flèche 15">
            <a:extLst>
              <a:ext uri="{FF2B5EF4-FFF2-40B4-BE49-F238E27FC236}">
                <a16:creationId xmlns:a16="http://schemas.microsoft.com/office/drawing/2014/main" id="{CD6128B2-278D-431D-B346-F9E4D4E257B1}"/>
              </a:ext>
            </a:extLst>
          </p:cNvPr>
          <p:cNvCxnSpPr>
            <a:cxnSpLocks/>
            <a:stCxn id="17" idx="2"/>
          </p:cNvCxnSpPr>
          <p:nvPr/>
        </p:nvCxnSpPr>
        <p:spPr>
          <a:xfrm flipH="1">
            <a:off x="6577186" y="1312446"/>
            <a:ext cx="1177667" cy="75130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DD3D731A-9F19-404D-A7FF-75AFD74DCBD3}"/>
              </a:ext>
            </a:extLst>
          </p:cNvPr>
          <p:cNvSpPr txBox="1"/>
          <p:nvPr/>
        </p:nvSpPr>
        <p:spPr>
          <a:xfrm>
            <a:off x="6723236" y="1004669"/>
            <a:ext cx="2063234" cy="307777"/>
          </a:xfrm>
          <a:prstGeom prst="rect">
            <a:avLst/>
          </a:prstGeom>
          <a:noFill/>
        </p:spPr>
        <p:txBody>
          <a:bodyPr wrap="square" rtlCol="0">
            <a:spAutoFit/>
          </a:bodyPr>
          <a:lstStyle/>
          <a:p>
            <a:pPr algn="ctr"/>
            <a:r>
              <a:rPr lang="fr-FR" dirty="0">
                <a:latin typeface="Corbel" panose="020B0503020204020204" pitchFamily="34" charset="0"/>
              </a:rPr>
              <a:t>Push Rod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87"/>
          <p:cNvPicPr preferRelativeResize="0"/>
          <p:nvPr/>
        </p:nvPicPr>
        <p:blipFill rotWithShape="1">
          <a:blip r:embed="rId3">
            <a:alphaModFix/>
          </a:blip>
          <a:srcRect t="7095" b="7104"/>
          <a:stretch/>
        </p:blipFill>
        <p:spPr>
          <a:xfrm>
            <a:off x="-1" y="-43498"/>
            <a:ext cx="9143999" cy="5230497"/>
          </a:xfrm>
          <a:prstGeom prst="rect">
            <a:avLst/>
          </a:prstGeom>
          <a:noFill/>
          <a:ln>
            <a:noFill/>
          </a:ln>
        </p:spPr>
      </p:pic>
      <p:sp>
        <p:nvSpPr>
          <p:cNvPr id="726" name="Google Shape;726;p87"/>
          <p:cNvSpPr txBox="1"/>
          <p:nvPr/>
        </p:nvSpPr>
        <p:spPr>
          <a:xfrm>
            <a:off x="0" y="739000"/>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Powertrain</a:t>
            </a:r>
            <a:endParaRPr sz="4800" b="1" dirty="0">
              <a:solidFill>
                <a:schemeClr val="lt1"/>
              </a:solidFill>
              <a:latin typeface="Corbel" panose="020B0503020204020204" pitchFamily="34" charset="0"/>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1200</Words>
  <Application>Microsoft Office PowerPoint</Application>
  <PresentationFormat>Affichage à l'écran (16:9)</PresentationFormat>
  <Paragraphs>448</Paragraphs>
  <Slides>64</Slides>
  <Notes>49</Notes>
  <HiddenSlides>15</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64</vt:i4>
      </vt:variant>
    </vt:vector>
  </HeadingPairs>
  <TitlesOfParts>
    <vt:vector size="74" baseType="lpstr">
      <vt:lpstr>Arial</vt:lpstr>
      <vt:lpstr>Arial Black</vt:lpstr>
      <vt:lpstr>Calibri</vt:lpstr>
      <vt:lpstr>Corbel</vt:lpstr>
      <vt:lpstr>Geo</vt:lpstr>
      <vt:lpstr>Open Sans</vt:lpstr>
      <vt:lpstr>Teko</vt:lpstr>
      <vt:lpstr>Simple Light</vt:lpstr>
      <vt:lpstr>Office Theme</vt:lpstr>
      <vt:lpstr>Office Theme</vt:lpstr>
      <vt:lpstr>A - Overall vehicle concept</vt:lpstr>
      <vt:lpstr>Objectives</vt:lpstr>
      <vt:lpstr>The vehicle: Valkyriz</vt:lpstr>
      <vt:lpstr>Présentation PowerPoint</vt:lpstr>
      <vt:lpstr>Frame &amp; Body</vt:lpstr>
      <vt:lpstr>Présentation PowerPoint</vt:lpstr>
      <vt:lpstr>Front Suspension System</vt:lpstr>
      <vt:lpstr>Rear Suspension System</vt:lpstr>
      <vt:lpstr>Présentation PowerPoint</vt:lpstr>
      <vt:lpstr>Powertrain</vt:lpstr>
      <vt:lpstr>Présentation PowerPoint</vt:lpstr>
      <vt:lpstr>Mass schedule</vt:lpstr>
      <vt:lpstr>Cost schedule</vt:lpstr>
      <vt:lpstr>Présentation PowerPoint</vt:lpstr>
      <vt:lpstr>Front suspension: Top View</vt:lpstr>
      <vt:lpstr>Rear suspension: Top View</vt:lpstr>
      <vt:lpstr>Rear suspension system</vt:lpstr>
      <vt:lpstr>Powertrain integrated into the Frame</vt:lpstr>
      <vt:lpstr>Frame</vt:lpstr>
      <vt:lpstr>Frame: Top View</vt:lpstr>
      <vt:lpstr>Frame: Side View</vt:lpstr>
      <vt:lpstr>Présentation PowerPoint</vt:lpstr>
      <vt:lpstr>Présentation PowerPoint</vt:lpstr>
      <vt:lpstr>Présentation PowerPoint</vt:lpstr>
      <vt:lpstr>Suspension system</vt:lpstr>
      <vt:lpstr>Présentation PowerPoint</vt:lpstr>
      <vt:lpstr>Présentation PowerPoint</vt:lpstr>
      <vt:lpstr>Powertrain</vt:lpstr>
      <vt:lpstr>Présentation PowerPoint</vt:lpstr>
      <vt:lpstr>ROADMAP</vt:lpstr>
      <vt:lpstr>Rappel des objectifs</vt:lpstr>
      <vt:lpstr>Planification Prévisionnelle du Projet</vt:lpstr>
      <vt:lpstr>Budget heure/Homme</vt:lpstr>
      <vt:lpstr>Budgets financiers</vt:lpstr>
      <vt:lpstr>Budgets financiers</vt:lpstr>
      <vt:lpstr>Budget massique</vt:lpstr>
      <vt:lpstr>Point compet - Listing des Livrables et Deadlines</vt:lpstr>
      <vt:lpstr>Rappels de performances visées et passées</vt:lpstr>
      <vt:lpstr>FS Rules</vt:lpstr>
      <vt:lpstr>Préparation des épreuves statiques</vt:lpstr>
      <vt:lpstr>Le Design Event</vt:lpstr>
      <vt:lpstr>Le Design Event</vt:lpstr>
      <vt:lpstr>REX</vt:lpstr>
      <vt:lpstr>CHASEA - Cahier des charges</vt:lpstr>
      <vt:lpstr>Présentation PowerPoint</vt:lpstr>
      <vt:lpstr>SXX (Name) : Simulation / Modèles</vt:lpstr>
      <vt:lpstr>SXX (Name) : Synthèse </vt:lpstr>
      <vt:lpstr>LASMECA - Cahier des charges</vt:lpstr>
      <vt:lpstr>Présentation PowerPoint</vt:lpstr>
      <vt:lpstr>SXX (Name) : Simulation / Modèles</vt:lpstr>
      <vt:lpstr>SXX (Name) : Synthèse </vt:lpstr>
      <vt:lpstr>Présentation PowerPoint</vt:lpstr>
      <vt:lpstr>CHAIPE - Cahier des charges</vt:lpstr>
      <vt:lpstr>Présentation PowerPoint</vt:lpstr>
      <vt:lpstr>SXX (Name) : Simulation / Modèles</vt:lpstr>
      <vt:lpstr>SXX (Name) : Synthèse </vt:lpstr>
      <vt:lpstr>BASTIE - Cahier des charges</vt:lpstr>
      <vt:lpstr>Présentation PowerPoint</vt:lpstr>
      <vt:lpstr>SXX (Name) : Simulation / Modèles</vt:lpstr>
      <vt:lpstr>SXX (Name) : Synthèse </vt:lpstr>
      <vt:lpstr>Statut du projet</vt:lpstr>
      <vt:lpstr>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 Overall vehicle design</dc:title>
  <dc:creator>Robin Niermaréchal</dc:creator>
  <cp:lastModifiedBy>Robin Niermaréchal</cp:lastModifiedBy>
  <cp:revision>10</cp:revision>
  <dcterms:modified xsi:type="dcterms:W3CDTF">2021-07-22T19:02:02Z</dcterms:modified>
</cp:coreProperties>
</file>